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17" r:id="rId1"/>
  </p:sldMasterIdLst>
  <p:notesMasterIdLst>
    <p:notesMasterId r:id="rId25"/>
  </p:notesMasterIdLst>
  <p:sldIdLst>
    <p:sldId id="299" r:id="rId2"/>
    <p:sldId id="300" r:id="rId3"/>
    <p:sldId id="260" r:id="rId4"/>
    <p:sldId id="268" r:id="rId5"/>
    <p:sldId id="271" r:id="rId6"/>
    <p:sldId id="286" r:id="rId7"/>
    <p:sldId id="287" r:id="rId8"/>
    <p:sldId id="288" r:id="rId9"/>
    <p:sldId id="289" r:id="rId10"/>
    <p:sldId id="290" r:id="rId11"/>
    <p:sldId id="291" r:id="rId12"/>
    <p:sldId id="292" r:id="rId13"/>
    <p:sldId id="293" r:id="rId14"/>
    <p:sldId id="294" r:id="rId15"/>
    <p:sldId id="295" r:id="rId16"/>
    <p:sldId id="296" r:id="rId17"/>
    <p:sldId id="297" r:id="rId18"/>
    <p:sldId id="302" r:id="rId19"/>
    <p:sldId id="301" r:id="rId20"/>
    <p:sldId id="303" r:id="rId21"/>
    <p:sldId id="298" r:id="rId22"/>
    <p:sldId id="304" r:id="rId23"/>
    <p:sldId id="2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CC66"/>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93" autoAdjust="0"/>
    <p:restoredTop sz="83010" autoAdjust="0"/>
  </p:normalViewPr>
  <p:slideViewPr>
    <p:cSldViewPr snapToGrid="0">
      <p:cViewPr varScale="1">
        <p:scale>
          <a:sx n="116" d="100"/>
          <a:sy n="116" d="100"/>
        </p:scale>
        <p:origin x="213"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e Krummer" userId="75baa93b255a9ad0" providerId="LiveId" clId="{C7C408A3-F63F-4C00-8A6B-17DD296C100F}"/>
    <pc:docChg chg="undo custSel addSld delSld modSld sldOrd modMainMaster">
      <pc:chgData name="Irene Krummer" userId="75baa93b255a9ad0" providerId="LiveId" clId="{C7C408A3-F63F-4C00-8A6B-17DD296C100F}" dt="2022-02-04T12:36:51.131" v="3639" actId="20577"/>
      <pc:docMkLst>
        <pc:docMk/>
      </pc:docMkLst>
      <pc:sldChg chg="modSp mod">
        <pc:chgData name="Irene Krummer" userId="75baa93b255a9ad0" providerId="LiveId" clId="{C7C408A3-F63F-4C00-8A6B-17DD296C100F}" dt="2022-02-03T11:03:58.728" v="148" actId="20577"/>
        <pc:sldMkLst>
          <pc:docMk/>
          <pc:sldMk cId="4222263898" sldId="260"/>
        </pc:sldMkLst>
        <pc:spChg chg="mod">
          <ac:chgData name="Irene Krummer" userId="75baa93b255a9ad0" providerId="LiveId" clId="{C7C408A3-F63F-4C00-8A6B-17DD296C100F}" dt="2022-02-03T11:03:13.411" v="104" actId="20577"/>
          <ac:spMkLst>
            <pc:docMk/>
            <pc:sldMk cId="4222263898" sldId="260"/>
            <ac:spMk id="2" creationId="{7D7A4B7B-419E-49ED-BC2A-715C2F53A78C}"/>
          </ac:spMkLst>
        </pc:spChg>
        <pc:spChg chg="mod">
          <ac:chgData name="Irene Krummer" userId="75baa93b255a9ad0" providerId="LiveId" clId="{C7C408A3-F63F-4C00-8A6B-17DD296C100F}" dt="2022-02-03T11:03:58.728" v="148" actId="20577"/>
          <ac:spMkLst>
            <pc:docMk/>
            <pc:sldMk cId="4222263898" sldId="260"/>
            <ac:spMk id="3" creationId="{F44565EC-8B5F-4A68-9E2D-55240AF2E3DE}"/>
          </ac:spMkLst>
        </pc:spChg>
        <pc:spChg chg="mod">
          <ac:chgData name="Irene Krummer" userId="75baa93b255a9ad0" providerId="LiveId" clId="{C7C408A3-F63F-4C00-8A6B-17DD296C100F}" dt="2022-02-03T11:03:29.615" v="121" actId="20577"/>
          <ac:spMkLst>
            <pc:docMk/>
            <pc:sldMk cId="4222263898" sldId="260"/>
            <ac:spMk id="11" creationId="{67281BB9-89FB-4B1A-8291-5AC6351FE9D0}"/>
          </ac:spMkLst>
        </pc:spChg>
      </pc:sldChg>
      <pc:sldChg chg="modSp mod">
        <pc:chgData name="Irene Krummer" userId="75baa93b255a9ad0" providerId="LiveId" clId="{C7C408A3-F63F-4C00-8A6B-17DD296C100F}" dt="2022-02-03T13:10:22.267" v="973" actId="20577"/>
        <pc:sldMkLst>
          <pc:docMk/>
          <pc:sldMk cId="611053845" sldId="268"/>
        </pc:sldMkLst>
        <pc:spChg chg="mod">
          <ac:chgData name="Irene Krummer" userId="75baa93b255a9ad0" providerId="LiveId" clId="{C7C408A3-F63F-4C00-8A6B-17DD296C100F}" dt="2022-02-03T11:06:57.134" v="218"/>
          <ac:spMkLst>
            <pc:docMk/>
            <pc:sldMk cId="611053845" sldId="268"/>
            <ac:spMk id="3" creationId="{D7B92890-B008-4500-B2BD-666D2252B61B}"/>
          </ac:spMkLst>
        </pc:spChg>
        <pc:spChg chg="mod">
          <ac:chgData name="Irene Krummer" userId="75baa93b255a9ad0" providerId="LiveId" clId="{C7C408A3-F63F-4C00-8A6B-17DD296C100F}" dt="2022-02-03T11:06:53.515" v="217" actId="20577"/>
          <ac:spMkLst>
            <pc:docMk/>
            <pc:sldMk cId="611053845" sldId="268"/>
            <ac:spMk id="19" creationId="{15004F04-3984-4E62-A058-0772209C94B5}"/>
          </ac:spMkLst>
        </pc:spChg>
        <pc:graphicFrameChg chg="mod">
          <ac:chgData name="Irene Krummer" userId="75baa93b255a9ad0" providerId="LiveId" clId="{C7C408A3-F63F-4C00-8A6B-17DD296C100F}" dt="2022-02-03T13:10:22.267" v="973" actId="20577"/>
          <ac:graphicFrameMkLst>
            <pc:docMk/>
            <pc:sldMk cId="611053845" sldId="268"/>
            <ac:graphicFrameMk id="4" creationId="{1C4071C1-BD21-48BC-9CA3-ABDD57A6138A}"/>
          </ac:graphicFrameMkLst>
        </pc:graphicFrameChg>
      </pc:sldChg>
      <pc:sldChg chg="del">
        <pc:chgData name="Irene Krummer" userId="75baa93b255a9ad0" providerId="LiveId" clId="{C7C408A3-F63F-4C00-8A6B-17DD296C100F}" dt="2022-02-03T11:04:26.238" v="149" actId="47"/>
        <pc:sldMkLst>
          <pc:docMk/>
          <pc:sldMk cId="3506325364" sldId="269"/>
        </pc:sldMkLst>
      </pc:sldChg>
      <pc:sldChg chg="del">
        <pc:chgData name="Irene Krummer" userId="75baa93b255a9ad0" providerId="LiveId" clId="{C7C408A3-F63F-4C00-8A6B-17DD296C100F}" dt="2022-02-03T11:04:26.238" v="149" actId="47"/>
        <pc:sldMkLst>
          <pc:docMk/>
          <pc:sldMk cId="2554530885" sldId="270"/>
        </pc:sldMkLst>
      </pc:sldChg>
      <pc:sldChg chg="addSp delSp modSp mod">
        <pc:chgData name="Irene Krummer" userId="75baa93b255a9ad0" providerId="LiveId" clId="{C7C408A3-F63F-4C00-8A6B-17DD296C100F}" dt="2022-02-04T12:21:23.862" v="3456" actId="1076"/>
        <pc:sldMkLst>
          <pc:docMk/>
          <pc:sldMk cId="129449469" sldId="271"/>
        </pc:sldMkLst>
        <pc:spChg chg="mod">
          <ac:chgData name="Irene Krummer" userId="75baa93b255a9ad0" providerId="LiveId" clId="{C7C408A3-F63F-4C00-8A6B-17DD296C100F}" dt="2022-02-03T11:46:48.927" v="970" actId="20577"/>
          <ac:spMkLst>
            <pc:docMk/>
            <pc:sldMk cId="129449469" sldId="271"/>
            <ac:spMk id="2" creationId="{E184C872-3429-4BF9-AB26-EFF898A34D5C}"/>
          </ac:spMkLst>
        </pc:spChg>
        <pc:spChg chg="mod">
          <ac:chgData name="Irene Krummer" userId="75baa93b255a9ad0" providerId="LiveId" clId="{C7C408A3-F63F-4C00-8A6B-17DD296C100F}" dt="2022-02-03T11:05:59.166" v="184" actId="20577"/>
          <ac:spMkLst>
            <pc:docMk/>
            <pc:sldMk cId="129449469" sldId="271"/>
            <ac:spMk id="3" creationId="{D7B92890-B008-4500-B2BD-666D2252B61B}"/>
          </ac:spMkLst>
        </pc:spChg>
        <pc:spChg chg="mod">
          <ac:chgData name="Irene Krummer" userId="75baa93b255a9ad0" providerId="LiveId" clId="{C7C408A3-F63F-4C00-8A6B-17DD296C100F}" dt="2022-02-03T11:11:27.173" v="559" actId="20577"/>
          <ac:spMkLst>
            <pc:docMk/>
            <pc:sldMk cId="129449469" sldId="271"/>
            <ac:spMk id="6" creationId="{BDD6CD8E-AF05-474D-B054-8942FC2EE5FE}"/>
          </ac:spMkLst>
        </pc:spChg>
        <pc:spChg chg="mod">
          <ac:chgData name="Irene Krummer" userId="75baa93b255a9ad0" providerId="LiveId" clId="{C7C408A3-F63F-4C00-8A6B-17DD296C100F}" dt="2022-02-03T11:06:03.174" v="190" actId="20577"/>
          <ac:spMkLst>
            <pc:docMk/>
            <pc:sldMk cId="129449469" sldId="271"/>
            <ac:spMk id="19" creationId="{15004F04-3984-4E62-A058-0772209C94B5}"/>
          </ac:spMkLst>
        </pc:spChg>
        <pc:picChg chg="add del mod">
          <ac:chgData name="Irene Krummer" userId="75baa93b255a9ad0" providerId="LiveId" clId="{C7C408A3-F63F-4C00-8A6B-17DD296C100F}" dt="2022-02-04T12:20:33.691" v="3446" actId="478"/>
          <ac:picMkLst>
            <pc:docMk/>
            <pc:sldMk cId="129449469" sldId="271"/>
            <ac:picMk id="4" creationId="{508BC532-DECB-4AAD-BE56-A9868A412C5C}"/>
          </ac:picMkLst>
        </pc:picChg>
        <pc:picChg chg="add del mod">
          <ac:chgData name="Irene Krummer" userId="75baa93b255a9ad0" providerId="LiveId" clId="{C7C408A3-F63F-4C00-8A6B-17DD296C100F}" dt="2022-02-04T12:18:18.216" v="3440" actId="478"/>
          <ac:picMkLst>
            <pc:docMk/>
            <pc:sldMk cId="129449469" sldId="271"/>
            <ac:picMk id="5" creationId="{7691395F-C32F-4889-8C85-2B68D2A7B90D}"/>
          </ac:picMkLst>
        </pc:picChg>
        <pc:picChg chg="del">
          <ac:chgData name="Irene Krummer" userId="75baa93b255a9ad0" providerId="LiveId" clId="{C7C408A3-F63F-4C00-8A6B-17DD296C100F}" dt="2022-02-03T11:11:30.209" v="560" actId="478"/>
          <ac:picMkLst>
            <pc:docMk/>
            <pc:sldMk cId="129449469" sldId="271"/>
            <ac:picMk id="7" creationId="{D45A0DF5-88FD-4301-8E7B-3423ADE0A24B}"/>
          </ac:picMkLst>
        </pc:picChg>
        <pc:picChg chg="add mod">
          <ac:chgData name="Irene Krummer" userId="75baa93b255a9ad0" providerId="LiveId" clId="{C7C408A3-F63F-4C00-8A6B-17DD296C100F}" dt="2022-02-04T12:21:23.862" v="3456" actId="1076"/>
          <ac:picMkLst>
            <pc:docMk/>
            <pc:sldMk cId="129449469" sldId="271"/>
            <ac:picMk id="7" creationId="{DCE712EE-FE45-4390-A76B-1553835F788B}"/>
          </ac:picMkLst>
        </pc:picChg>
        <pc:picChg chg="add mod">
          <ac:chgData name="Irene Krummer" userId="75baa93b255a9ad0" providerId="LiveId" clId="{C7C408A3-F63F-4C00-8A6B-17DD296C100F}" dt="2022-02-04T12:20:41.330" v="3449" actId="1076"/>
          <ac:picMkLst>
            <pc:docMk/>
            <pc:sldMk cId="129449469" sldId="271"/>
            <ac:picMk id="8" creationId="{A48C5B38-130C-4456-88D6-FFB0B0E4524B}"/>
          </ac:picMkLst>
        </pc:picChg>
        <pc:picChg chg="add mod">
          <ac:chgData name="Irene Krummer" userId="75baa93b255a9ad0" providerId="LiveId" clId="{C7C408A3-F63F-4C00-8A6B-17DD296C100F}" dt="2022-02-04T12:21:22.338" v="3455" actId="1076"/>
          <ac:picMkLst>
            <pc:docMk/>
            <pc:sldMk cId="129449469" sldId="271"/>
            <ac:picMk id="9" creationId="{10E5DD69-A850-4BDF-BED7-2CAF14A61E99}"/>
          </ac:picMkLst>
        </pc:picChg>
      </pc:sldChg>
      <pc:sldChg chg="del">
        <pc:chgData name="Irene Krummer" userId="75baa93b255a9ad0" providerId="LiveId" clId="{C7C408A3-F63F-4C00-8A6B-17DD296C100F}" dt="2022-02-03T11:04:26.238" v="149" actId="47"/>
        <pc:sldMkLst>
          <pc:docMk/>
          <pc:sldMk cId="2067393998" sldId="272"/>
        </pc:sldMkLst>
      </pc:sldChg>
      <pc:sldChg chg="del">
        <pc:chgData name="Irene Krummer" userId="75baa93b255a9ad0" providerId="LiveId" clId="{C7C408A3-F63F-4C00-8A6B-17DD296C100F}" dt="2022-02-03T11:04:26.238" v="149" actId="47"/>
        <pc:sldMkLst>
          <pc:docMk/>
          <pc:sldMk cId="3150931212" sldId="273"/>
        </pc:sldMkLst>
      </pc:sldChg>
      <pc:sldChg chg="del">
        <pc:chgData name="Irene Krummer" userId="75baa93b255a9ad0" providerId="LiveId" clId="{C7C408A3-F63F-4C00-8A6B-17DD296C100F}" dt="2022-02-03T11:04:26.238" v="149" actId="47"/>
        <pc:sldMkLst>
          <pc:docMk/>
          <pc:sldMk cId="628557520" sldId="274"/>
        </pc:sldMkLst>
      </pc:sldChg>
      <pc:sldChg chg="del">
        <pc:chgData name="Irene Krummer" userId="75baa93b255a9ad0" providerId="LiveId" clId="{C7C408A3-F63F-4C00-8A6B-17DD296C100F}" dt="2022-02-03T11:04:26.238" v="149" actId="47"/>
        <pc:sldMkLst>
          <pc:docMk/>
          <pc:sldMk cId="3726688224" sldId="275"/>
        </pc:sldMkLst>
      </pc:sldChg>
      <pc:sldChg chg="del">
        <pc:chgData name="Irene Krummer" userId="75baa93b255a9ad0" providerId="LiveId" clId="{C7C408A3-F63F-4C00-8A6B-17DD296C100F}" dt="2022-02-03T11:04:26.238" v="149" actId="47"/>
        <pc:sldMkLst>
          <pc:docMk/>
          <pc:sldMk cId="439388839" sldId="276"/>
        </pc:sldMkLst>
      </pc:sldChg>
      <pc:sldChg chg="del">
        <pc:chgData name="Irene Krummer" userId="75baa93b255a9ad0" providerId="LiveId" clId="{C7C408A3-F63F-4C00-8A6B-17DD296C100F}" dt="2022-02-03T11:04:26.238" v="149" actId="47"/>
        <pc:sldMkLst>
          <pc:docMk/>
          <pc:sldMk cId="38740098" sldId="277"/>
        </pc:sldMkLst>
      </pc:sldChg>
      <pc:sldChg chg="del">
        <pc:chgData name="Irene Krummer" userId="75baa93b255a9ad0" providerId="LiveId" clId="{C7C408A3-F63F-4C00-8A6B-17DD296C100F}" dt="2022-02-03T11:04:26.238" v="149" actId="47"/>
        <pc:sldMkLst>
          <pc:docMk/>
          <pc:sldMk cId="4057256410" sldId="278"/>
        </pc:sldMkLst>
      </pc:sldChg>
      <pc:sldChg chg="del">
        <pc:chgData name="Irene Krummer" userId="75baa93b255a9ad0" providerId="LiveId" clId="{C7C408A3-F63F-4C00-8A6B-17DD296C100F}" dt="2022-02-03T11:04:26.238" v="149" actId="47"/>
        <pc:sldMkLst>
          <pc:docMk/>
          <pc:sldMk cId="1967906058" sldId="279"/>
        </pc:sldMkLst>
      </pc:sldChg>
      <pc:sldChg chg="del">
        <pc:chgData name="Irene Krummer" userId="75baa93b255a9ad0" providerId="LiveId" clId="{C7C408A3-F63F-4C00-8A6B-17DD296C100F}" dt="2022-02-03T11:04:26.238" v="149" actId="47"/>
        <pc:sldMkLst>
          <pc:docMk/>
          <pc:sldMk cId="453402573" sldId="280"/>
        </pc:sldMkLst>
      </pc:sldChg>
      <pc:sldChg chg="modSp mod">
        <pc:chgData name="Irene Krummer" userId="75baa93b255a9ad0" providerId="LiveId" clId="{C7C408A3-F63F-4C00-8A6B-17DD296C100F}" dt="2022-02-03T11:06:44.199" v="211" actId="5793"/>
        <pc:sldMkLst>
          <pc:docMk/>
          <pc:sldMk cId="667334225" sldId="281"/>
        </pc:sldMkLst>
        <pc:spChg chg="mod">
          <ac:chgData name="Irene Krummer" userId="75baa93b255a9ad0" providerId="LiveId" clId="{C7C408A3-F63F-4C00-8A6B-17DD296C100F}" dt="2022-02-03T11:06:39.084" v="203"/>
          <ac:spMkLst>
            <pc:docMk/>
            <pc:sldMk cId="667334225" sldId="281"/>
            <ac:spMk id="3" creationId="{D7B92890-B008-4500-B2BD-666D2252B61B}"/>
          </ac:spMkLst>
        </pc:spChg>
        <pc:spChg chg="mod">
          <ac:chgData name="Irene Krummer" userId="75baa93b255a9ad0" providerId="LiveId" clId="{C7C408A3-F63F-4C00-8A6B-17DD296C100F}" dt="2022-02-03T11:06:44.199" v="211" actId="5793"/>
          <ac:spMkLst>
            <pc:docMk/>
            <pc:sldMk cId="667334225" sldId="281"/>
            <ac:spMk id="19" creationId="{15004F04-3984-4E62-A058-0772209C94B5}"/>
          </ac:spMkLst>
        </pc:spChg>
      </pc:sldChg>
      <pc:sldChg chg="del">
        <pc:chgData name="Irene Krummer" userId="75baa93b255a9ad0" providerId="LiveId" clId="{C7C408A3-F63F-4C00-8A6B-17DD296C100F}" dt="2022-02-03T11:04:26.238" v="149" actId="47"/>
        <pc:sldMkLst>
          <pc:docMk/>
          <pc:sldMk cId="1201385892" sldId="282"/>
        </pc:sldMkLst>
      </pc:sldChg>
      <pc:sldChg chg="del">
        <pc:chgData name="Irene Krummer" userId="75baa93b255a9ad0" providerId="LiveId" clId="{C7C408A3-F63F-4C00-8A6B-17DD296C100F}" dt="2022-02-03T11:04:26.238" v="149" actId="47"/>
        <pc:sldMkLst>
          <pc:docMk/>
          <pc:sldMk cId="3811284787" sldId="284"/>
        </pc:sldMkLst>
      </pc:sldChg>
      <pc:sldChg chg="modSp mod">
        <pc:chgData name="Irene Krummer" userId="75baa93b255a9ad0" providerId="LiveId" clId="{C7C408A3-F63F-4C00-8A6B-17DD296C100F}" dt="2022-02-03T11:14:48.551" v="770" actId="20577"/>
        <pc:sldMkLst>
          <pc:docMk/>
          <pc:sldMk cId="1466389872" sldId="285"/>
        </pc:sldMkLst>
        <pc:spChg chg="mod">
          <ac:chgData name="Irene Krummer" userId="75baa93b255a9ad0" providerId="LiveId" clId="{C7C408A3-F63F-4C00-8A6B-17DD296C100F}" dt="2022-02-03T11:14:48.551" v="770" actId="20577"/>
          <ac:spMkLst>
            <pc:docMk/>
            <pc:sldMk cId="1466389872" sldId="285"/>
            <ac:spMk id="2" creationId="{E184C872-3429-4BF9-AB26-EFF898A34D5C}"/>
          </ac:spMkLst>
        </pc:spChg>
        <pc:spChg chg="mod">
          <ac:chgData name="Irene Krummer" userId="75baa93b255a9ad0" providerId="LiveId" clId="{C7C408A3-F63F-4C00-8A6B-17DD296C100F}" dt="2022-02-03T11:06:25.612" v="194"/>
          <ac:spMkLst>
            <pc:docMk/>
            <pc:sldMk cId="1466389872" sldId="285"/>
            <ac:spMk id="3" creationId="{D7B92890-B008-4500-B2BD-666D2252B61B}"/>
          </ac:spMkLst>
        </pc:spChg>
        <pc:spChg chg="mod">
          <ac:chgData name="Irene Krummer" userId="75baa93b255a9ad0" providerId="LiveId" clId="{C7C408A3-F63F-4C00-8A6B-17DD296C100F}" dt="2022-02-03T11:06:31.052" v="202" actId="5793"/>
          <ac:spMkLst>
            <pc:docMk/>
            <pc:sldMk cId="1466389872" sldId="285"/>
            <ac:spMk id="19" creationId="{15004F04-3984-4E62-A058-0772209C94B5}"/>
          </ac:spMkLst>
        </pc:spChg>
      </pc:sldChg>
      <pc:sldChg chg="del">
        <pc:chgData name="Irene Krummer" userId="75baa93b255a9ad0" providerId="LiveId" clId="{C7C408A3-F63F-4C00-8A6B-17DD296C100F}" dt="2022-02-03T11:04:26.238" v="149" actId="47"/>
        <pc:sldMkLst>
          <pc:docMk/>
          <pc:sldMk cId="311451998" sldId="286"/>
        </pc:sldMkLst>
      </pc:sldChg>
      <pc:sldChg chg="addSp modSp add mod">
        <pc:chgData name="Irene Krummer" userId="75baa93b255a9ad0" providerId="LiveId" clId="{C7C408A3-F63F-4C00-8A6B-17DD296C100F}" dt="2022-02-03T13:18:07.582" v="1158" actId="6549"/>
        <pc:sldMkLst>
          <pc:docMk/>
          <pc:sldMk cId="2303396234" sldId="286"/>
        </pc:sldMkLst>
        <pc:spChg chg="mod">
          <ac:chgData name="Irene Krummer" userId="75baa93b255a9ad0" providerId="LiveId" clId="{C7C408A3-F63F-4C00-8A6B-17DD296C100F}" dt="2022-02-03T13:17:22.091" v="1152" actId="20577"/>
          <ac:spMkLst>
            <pc:docMk/>
            <pc:sldMk cId="2303396234" sldId="286"/>
            <ac:spMk id="2" creationId="{E184C872-3429-4BF9-AB26-EFF898A34D5C}"/>
          </ac:spMkLst>
        </pc:spChg>
        <pc:spChg chg="mod">
          <ac:chgData name="Irene Krummer" userId="75baa93b255a9ad0" providerId="LiveId" clId="{C7C408A3-F63F-4C00-8A6B-17DD296C100F}" dt="2022-02-03T13:11:16.116" v="1055" actId="20577"/>
          <ac:spMkLst>
            <pc:docMk/>
            <pc:sldMk cId="2303396234" sldId="286"/>
            <ac:spMk id="6" creationId="{BDD6CD8E-AF05-474D-B054-8942FC2EE5FE}"/>
          </ac:spMkLst>
        </pc:spChg>
        <pc:spChg chg="add mod">
          <ac:chgData name="Irene Krummer" userId="75baa93b255a9ad0" providerId="LiveId" clId="{C7C408A3-F63F-4C00-8A6B-17DD296C100F}" dt="2022-02-03T13:18:07.582" v="1158" actId="6549"/>
          <ac:spMkLst>
            <pc:docMk/>
            <pc:sldMk cId="2303396234" sldId="286"/>
            <ac:spMk id="7" creationId="{2331DDB6-F7F3-47CB-B73F-FE63770D6633}"/>
          </ac:spMkLst>
        </pc:spChg>
        <pc:picChg chg="add mod">
          <ac:chgData name="Irene Krummer" userId="75baa93b255a9ad0" providerId="LiveId" clId="{C7C408A3-F63F-4C00-8A6B-17DD296C100F}" dt="2022-02-03T13:16:38.828" v="1143" actId="1076"/>
          <ac:picMkLst>
            <pc:docMk/>
            <pc:sldMk cId="2303396234" sldId="286"/>
            <ac:picMk id="5" creationId="{34FBD534-C731-47F2-8C9F-E9DECD65C638}"/>
          </ac:picMkLst>
        </pc:picChg>
      </pc:sldChg>
      <pc:sldChg chg="del">
        <pc:chgData name="Irene Krummer" userId="75baa93b255a9ad0" providerId="LiveId" clId="{C7C408A3-F63F-4C00-8A6B-17DD296C100F}" dt="2022-02-03T11:04:26.238" v="149" actId="47"/>
        <pc:sldMkLst>
          <pc:docMk/>
          <pc:sldMk cId="1100320062" sldId="287"/>
        </pc:sldMkLst>
      </pc:sldChg>
      <pc:sldChg chg="addSp delSp modSp add mod">
        <pc:chgData name="Irene Krummer" userId="75baa93b255a9ad0" providerId="LiveId" clId="{C7C408A3-F63F-4C00-8A6B-17DD296C100F}" dt="2022-02-03T13:22:27.163" v="1185" actId="20577"/>
        <pc:sldMkLst>
          <pc:docMk/>
          <pc:sldMk cId="1626052091" sldId="287"/>
        </pc:sldMkLst>
        <pc:spChg chg="mod">
          <ac:chgData name="Irene Krummer" userId="75baa93b255a9ad0" providerId="LiveId" clId="{C7C408A3-F63F-4C00-8A6B-17DD296C100F}" dt="2022-02-03T13:19:55.897" v="1168" actId="20577"/>
          <ac:spMkLst>
            <pc:docMk/>
            <pc:sldMk cId="1626052091" sldId="287"/>
            <ac:spMk id="2" creationId="{E184C872-3429-4BF9-AB26-EFF898A34D5C}"/>
          </ac:spMkLst>
        </pc:spChg>
        <pc:spChg chg="mod">
          <ac:chgData name="Irene Krummer" userId="75baa93b255a9ad0" providerId="LiveId" clId="{C7C408A3-F63F-4C00-8A6B-17DD296C100F}" dt="2022-02-03T13:22:27.163" v="1185" actId="20577"/>
          <ac:spMkLst>
            <pc:docMk/>
            <pc:sldMk cId="1626052091" sldId="287"/>
            <ac:spMk id="7" creationId="{2331DDB6-F7F3-47CB-B73F-FE63770D6633}"/>
          </ac:spMkLst>
        </pc:spChg>
        <pc:picChg chg="del">
          <ac:chgData name="Irene Krummer" userId="75baa93b255a9ad0" providerId="LiveId" clId="{C7C408A3-F63F-4C00-8A6B-17DD296C100F}" dt="2022-02-03T13:20:03.738" v="1169" actId="478"/>
          <ac:picMkLst>
            <pc:docMk/>
            <pc:sldMk cId="1626052091" sldId="287"/>
            <ac:picMk id="5" creationId="{34FBD534-C731-47F2-8C9F-E9DECD65C638}"/>
          </ac:picMkLst>
        </pc:picChg>
        <pc:picChg chg="add mod">
          <ac:chgData name="Irene Krummer" userId="75baa93b255a9ad0" providerId="LiveId" clId="{C7C408A3-F63F-4C00-8A6B-17DD296C100F}" dt="2022-02-03T13:21:26.257" v="1177" actId="1076"/>
          <ac:picMkLst>
            <pc:docMk/>
            <pc:sldMk cId="1626052091" sldId="287"/>
            <ac:picMk id="8" creationId="{4B22D03B-23CA-4976-95DC-784E9E01FDAC}"/>
          </ac:picMkLst>
        </pc:picChg>
      </pc:sldChg>
      <pc:sldChg chg="addSp delSp modSp add mod">
        <pc:chgData name="Irene Krummer" userId="75baa93b255a9ad0" providerId="LiveId" clId="{C7C408A3-F63F-4C00-8A6B-17DD296C100F}" dt="2022-02-03T13:27:36.492" v="1298" actId="1076"/>
        <pc:sldMkLst>
          <pc:docMk/>
          <pc:sldMk cId="821725171" sldId="288"/>
        </pc:sldMkLst>
        <pc:spChg chg="mod">
          <ac:chgData name="Irene Krummer" userId="75baa93b255a9ad0" providerId="LiveId" clId="{C7C408A3-F63F-4C00-8A6B-17DD296C100F}" dt="2022-02-03T13:24:17.635" v="1199" actId="6549"/>
          <ac:spMkLst>
            <pc:docMk/>
            <pc:sldMk cId="821725171" sldId="288"/>
            <ac:spMk id="2" creationId="{E184C872-3429-4BF9-AB26-EFF898A34D5C}"/>
          </ac:spMkLst>
        </pc:spChg>
        <pc:spChg chg="mod">
          <ac:chgData name="Irene Krummer" userId="75baa93b255a9ad0" providerId="LiveId" clId="{C7C408A3-F63F-4C00-8A6B-17DD296C100F}" dt="2022-02-03T13:27:36.492" v="1298" actId="1076"/>
          <ac:spMkLst>
            <pc:docMk/>
            <pc:sldMk cId="821725171" sldId="288"/>
            <ac:spMk id="7" creationId="{2331DDB6-F7F3-47CB-B73F-FE63770D6633}"/>
          </ac:spMkLst>
        </pc:spChg>
        <pc:picChg chg="add mod">
          <ac:chgData name="Irene Krummer" userId="75baa93b255a9ad0" providerId="LiveId" clId="{C7C408A3-F63F-4C00-8A6B-17DD296C100F}" dt="2022-02-03T13:24:20.875" v="1200" actId="1076"/>
          <ac:picMkLst>
            <pc:docMk/>
            <pc:sldMk cId="821725171" sldId="288"/>
            <ac:picMk id="5" creationId="{3925A940-0C88-4B5D-BF67-65FAC401684F}"/>
          </ac:picMkLst>
        </pc:picChg>
        <pc:picChg chg="del">
          <ac:chgData name="Irene Krummer" userId="75baa93b255a9ad0" providerId="LiveId" clId="{C7C408A3-F63F-4C00-8A6B-17DD296C100F}" dt="2022-02-03T13:24:03.234" v="1195" actId="478"/>
          <ac:picMkLst>
            <pc:docMk/>
            <pc:sldMk cId="821725171" sldId="288"/>
            <ac:picMk id="8" creationId="{4B22D03B-23CA-4976-95DC-784E9E01FDAC}"/>
          </ac:picMkLst>
        </pc:picChg>
      </pc:sldChg>
      <pc:sldChg chg="del">
        <pc:chgData name="Irene Krummer" userId="75baa93b255a9ad0" providerId="LiveId" clId="{C7C408A3-F63F-4C00-8A6B-17DD296C100F}" dt="2022-02-03T11:04:26.238" v="149" actId="47"/>
        <pc:sldMkLst>
          <pc:docMk/>
          <pc:sldMk cId="2413541434" sldId="288"/>
        </pc:sldMkLst>
      </pc:sldChg>
      <pc:sldChg chg="del">
        <pc:chgData name="Irene Krummer" userId="75baa93b255a9ad0" providerId="LiveId" clId="{C7C408A3-F63F-4C00-8A6B-17DD296C100F}" dt="2022-02-03T11:04:26.238" v="149" actId="47"/>
        <pc:sldMkLst>
          <pc:docMk/>
          <pc:sldMk cId="1064536949" sldId="289"/>
        </pc:sldMkLst>
      </pc:sldChg>
      <pc:sldChg chg="addSp delSp modSp add mod">
        <pc:chgData name="Irene Krummer" userId="75baa93b255a9ad0" providerId="LiveId" clId="{C7C408A3-F63F-4C00-8A6B-17DD296C100F}" dt="2022-02-03T13:42:39.599" v="1332" actId="113"/>
        <pc:sldMkLst>
          <pc:docMk/>
          <pc:sldMk cId="2231284069" sldId="289"/>
        </pc:sldMkLst>
        <pc:spChg chg="mod">
          <ac:chgData name="Irene Krummer" userId="75baa93b255a9ad0" providerId="LiveId" clId="{C7C408A3-F63F-4C00-8A6B-17DD296C100F}" dt="2022-02-03T13:42:18.997" v="1327" actId="6549"/>
          <ac:spMkLst>
            <pc:docMk/>
            <pc:sldMk cId="2231284069" sldId="289"/>
            <ac:spMk id="2" creationId="{E184C872-3429-4BF9-AB26-EFF898A34D5C}"/>
          </ac:spMkLst>
        </pc:spChg>
        <pc:spChg chg="mod">
          <ac:chgData name="Irene Krummer" userId="75baa93b255a9ad0" providerId="LiveId" clId="{C7C408A3-F63F-4C00-8A6B-17DD296C100F}" dt="2022-02-03T13:42:39.599" v="1332" actId="113"/>
          <ac:spMkLst>
            <pc:docMk/>
            <pc:sldMk cId="2231284069" sldId="289"/>
            <ac:spMk id="7" creationId="{2331DDB6-F7F3-47CB-B73F-FE63770D6633}"/>
          </ac:spMkLst>
        </pc:spChg>
        <pc:spChg chg="add mod">
          <ac:chgData name="Irene Krummer" userId="75baa93b255a9ad0" providerId="LiveId" clId="{C7C408A3-F63F-4C00-8A6B-17DD296C100F}" dt="2022-02-03T13:42:30.932" v="1331" actId="1076"/>
          <ac:spMkLst>
            <pc:docMk/>
            <pc:sldMk cId="2231284069" sldId="289"/>
            <ac:spMk id="10" creationId="{33C5621F-D8E4-44A4-9AE0-DD48FCC91778}"/>
          </ac:spMkLst>
        </pc:spChg>
        <pc:picChg chg="del">
          <ac:chgData name="Irene Krummer" userId="75baa93b255a9ad0" providerId="LiveId" clId="{C7C408A3-F63F-4C00-8A6B-17DD296C100F}" dt="2022-02-03T13:36:01.812" v="1312" actId="478"/>
          <ac:picMkLst>
            <pc:docMk/>
            <pc:sldMk cId="2231284069" sldId="289"/>
            <ac:picMk id="5" creationId="{3925A940-0C88-4B5D-BF67-65FAC401684F}"/>
          </ac:picMkLst>
        </pc:picChg>
        <pc:picChg chg="add mod">
          <ac:chgData name="Irene Krummer" userId="75baa93b255a9ad0" providerId="LiveId" clId="{C7C408A3-F63F-4C00-8A6B-17DD296C100F}" dt="2022-02-03T13:42:27.618" v="1330" actId="1076"/>
          <ac:picMkLst>
            <pc:docMk/>
            <pc:sldMk cId="2231284069" sldId="289"/>
            <ac:picMk id="9" creationId="{4BF4EAD3-9A41-4D86-81E9-9634726CA88E}"/>
          </ac:picMkLst>
        </pc:picChg>
      </pc:sldChg>
      <pc:sldChg chg="addSp delSp modSp add mod">
        <pc:chgData name="Irene Krummer" userId="75baa93b255a9ad0" providerId="LiveId" clId="{C7C408A3-F63F-4C00-8A6B-17DD296C100F}" dt="2022-02-03T15:10:42.838" v="1678" actId="1076"/>
        <pc:sldMkLst>
          <pc:docMk/>
          <pc:sldMk cId="1536196859" sldId="290"/>
        </pc:sldMkLst>
        <pc:spChg chg="mod">
          <ac:chgData name="Irene Krummer" userId="75baa93b255a9ad0" providerId="LiveId" clId="{C7C408A3-F63F-4C00-8A6B-17DD296C100F}" dt="2022-02-03T15:08:09.438" v="1624" actId="1076"/>
          <ac:spMkLst>
            <pc:docMk/>
            <pc:sldMk cId="1536196859" sldId="290"/>
            <ac:spMk id="2" creationId="{E184C872-3429-4BF9-AB26-EFF898A34D5C}"/>
          </ac:spMkLst>
        </pc:spChg>
        <pc:spChg chg="mod">
          <ac:chgData name="Irene Krummer" userId="75baa93b255a9ad0" providerId="LiveId" clId="{C7C408A3-F63F-4C00-8A6B-17DD296C100F}" dt="2022-02-03T15:10:32.296" v="1676" actId="20577"/>
          <ac:spMkLst>
            <pc:docMk/>
            <pc:sldMk cId="1536196859" sldId="290"/>
            <ac:spMk id="7" creationId="{2331DDB6-F7F3-47CB-B73F-FE63770D6633}"/>
          </ac:spMkLst>
        </pc:spChg>
        <pc:spChg chg="del">
          <ac:chgData name="Irene Krummer" userId="75baa93b255a9ad0" providerId="LiveId" clId="{C7C408A3-F63F-4C00-8A6B-17DD296C100F}" dt="2022-02-03T13:43:13.946" v="1348" actId="478"/>
          <ac:spMkLst>
            <pc:docMk/>
            <pc:sldMk cId="1536196859" sldId="290"/>
            <ac:spMk id="10" creationId="{33C5621F-D8E4-44A4-9AE0-DD48FCC91778}"/>
          </ac:spMkLst>
        </pc:spChg>
        <pc:picChg chg="add mod">
          <ac:chgData name="Irene Krummer" userId="75baa93b255a9ad0" providerId="LiveId" clId="{C7C408A3-F63F-4C00-8A6B-17DD296C100F}" dt="2022-02-03T15:10:38.861" v="1677" actId="1076"/>
          <ac:picMkLst>
            <pc:docMk/>
            <pc:sldMk cId="1536196859" sldId="290"/>
            <ac:picMk id="5" creationId="{D84AFEA0-3AEC-4559-8CEC-04BFD36D0AAA}"/>
          </ac:picMkLst>
        </pc:picChg>
        <pc:picChg chg="del">
          <ac:chgData name="Irene Krummer" userId="75baa93b255a9ad0" providerId="LiveId" clId="{C7C408A3-F63F-4C00-8A6B-17DD296C100F}" dt="2022-02-03T13:43:10.071" v="1347" actId="478"/>
          <ac:picMkLst>
            <pc:docMk/>
            <pc:sldMk cId="1536196859" sldId="290"/>
            <ac:picMk id="9" creationId="{4BF4EAD3-9A41-4D86-81E9-9634726CA88E}"/>
          </ac:picMkLst>
        </pc:picChg>
        <pc:picChg chg="add mod">
          <ac:chgData name="Irene Krummer" userId="75baa93b255a9ad0" providerId="LiveId" clId="{C7C408A3-F63F-4C00-8A6B-17DD296C100F}" dt="2022-02-03T15:10:42.838" v="1678" actId="1076"/>
          <ac:picMkLst>
            <pc:docMk/>
            <pc:sldMk cId="1536196859" sldId="290"/>
            <ac:picMk id="11" creationId="{4BC2B330-74A0-4772-8D39-0EE327097620}"/>
          </ac:picMkLst>
        </pc:picChg>
      </pc:sldChg>
      <pc:sldChg chg="del">
        <pc:chgData name="Irene Krummer" userId="75baa93b255a9ad0" providerId="LiveId" clId="{C7C408A3-F63F-4C00-8A6B-17DD296C100F}" dt="2022-02-03T11:04:26.238" v="149" actId="47"/>
        <pc:sldMkLst>
          <pc:docMk/>
          <pc:sldMk cId="2260524688" sldId="290"/>
        </pc:sldMkLst>
      </pc:sldChg>
      <pc:sldChg chg="addSp delSp modSp add mod">
        <pc:chgData name="Irene Krummer" userId="75baa93b255a9ad0" providerId="LiveId" clId="{C7C408A3-F63F-4C00-8A6B-17DD296C100F}" dt="2022-02-03T15:28:31.231" v="2293" actId="20577"/>
        <pc:sldMkLst>
          <pc:docMk/>
          <pc:sldMk cId="2360705773" sldId="291"/>
        </pc:sldMkLst>
        <pc:spChg chg="mod">
          <ac:chgData name="Irene Krummer" userId="75baa93b255a9ad0" providerId="LiveId" clId="{C7C408A3-F63F-4C00-8A6B-17DD296C100F}" dt="2022-02-03T15:27:53.745" v="2273" actId="1076"/>
          <ac:spMkLst>
            <pc:docMk/>
            <pc:sldMk cId="2360705773" sldId="291"/>
            <ac:spMk id="2" creationId="{E184C872-3429-4BF9-AB26-EFF898A34D5C}"/>
          </ac:spMkLst>
        </pc:spChg>
        <pc:spChg chg="add del mod">
          <ac:chgData name="Irene Krummer" userId="75baa93b255a9ad0" providerId="LiveId" clId="{C7C408A3-F63F-4C00-8A6B-17DD296C100F}" dt="2022-02-03T15:22:49.792" v="1996" actId="478"/>
          <ac:spMkLst>
            <pc:docMk/>
            <pc:sldMk cId="2360705773" sldId="291"/>
            <ac:spMk id="4" creationId="{44E89591-1274-4E4A-B365-71F1F0DBBBF4}"/>
          </ac:spMkLst>
        </pc:spChg>
        <pc:spChg chg="mod">
          <ac:chgData name="Irene Krummer" userId="75baa93b255a9ad0" providerId="LiveId" clId="{C7C408A3-F63F-4C00-8A6B-17DD296C100F}" dt="2022-02-03T15:28:31.231" v="2293" actId="20577"/>
          <ac:spMkLst>
            <pc:docMk/>
            <pc:sldMk cId="2360705773" sldId="291"/>
            <ac:spMk id="7" creationId="{2331DDB6-F7F3-47CB-B73F-FE63770D6633}"/>
          </ac:spMkLst>
        </pc:spChg>
        <pc:spChg chg="add del mod">
          <ac:chgData name="Irene Krummer" userId="75baa93b255a9ad0" providerId="LiveId" clId="{C7C408A3-F63F-4C00-8A6B-17DD296C100F}" dt="2022-02-03T15:22:56.488" v="1998" actId="478"/>
          <ac:spMkLst>
            <pc:docMk/>
            <pc:sldMk cId="2360705773" sldId="291"/>
            <ac:spMk id="12" creationId="{E763A583-1C32-4CA3-9847-167E9F2016E1}"/>
          </ac:spMkLst>
        </pc:spChg>
        <pc:picChg chg="del">
          <ac:chgData name="Irene Krummer" userId="75baa93b255a9ad0" providerId="LiveId" clId="{C7C408A3-F63F-4C00-8A6B-17DD296C100F}" dt="2022-02-03T15:14:39.354" v="1744" actId="478"/>
          <ac:picMkLst>
            <pc:docMk/>
            <pc:sldMk cId="2360705773" sldId="291"/>
            <ac:picMk id="5" creationId="{D84AFEA0-3AEC-4559-8CEC-04BFD36D0AAA}"/>
          </ac:picMkLst>
        </pc:picChg>
        <pc:picChg chg="add mod">
          <ac:chgData name="Irene Krummer" userId="75baa93b255a9ad0" providerId="LiveId" clId="{C7C408A3-F63F-4C00-8A6B-17DD296C100F}" dt="2022-02-03T15:27:59.234" v="2275" actId="1076"/>
          <ac:picMkLst>
            <pc:docMk/>
            <pc:sldMk cId="2360705773" sldId="291"/>
            <ac:picMk id="10" creationId="{FC878ED6-A70A-440C-9D48-C40105B766A8}"/>
          </ac:picMkLst>
        </pc:picChg>
        <pc:picChg chg="del">
          <ac:chgData name="Irene Krummer" userId="75baa93b255a9ad0" providerId="LiveId" clId="{C7C408A3-F63F-4C00-8A6B-17DD296C100F}" dt="2022-02-03T15:14:39.901" v="1745" actId="478"/>
          <ac:picMkLst>
            <pc:docMk/>
            <pc:sldMk cId="2360705773" sldId="291"/>
            <ac:picMk id="11" creationId="{4BC2B330-74A0-4772-8D39-0EE327097620}"/>
          </ac:picMkLst>
        </pc:picChg>
        <pc:picChg chg="add mod">
          <ac:chgData name="Irene Krummer" userId="75baa93b255a9ad0" providerId="LiveId" clId="{C7C408A3-F63F-4C00-8A6B-17DD296C100F}" dt="2022-02-03T15:28:01.498" v="2276" actId="1076"/>
          <ac:picMkLst>
            <pc:docMk/>
            <pc:sldMk cId="2360705773" sldId="291"/>
            <ac:picMk id="14" creationId="{BD2C025E-F3A9-46E2-A675-7CF36EB8B5F3}"/>
          </ac:picMkLst>
        </pc:picChg>
      </pc:sldChg>
      <pc:sldChg chg="del">
        <pc:chgData name="Irene Krummer" userId="75baa93b255a9ad0" providerId="LiveId" clId="{C7C408A3-F63F-4C00-8A6B-17DD296C100F}" dt="2022-02-03T11:04:26.238" v="149" actId="47"/>
        <pc:sldMkLst>
          <pc:docMk/>
          <pc:sldMk cId="3406584204" sldId="291"/>
        </pc:sldMkLst>
      </pc:sldChg>
      <pc:sldChg chg="del">
        <pc:chgData name="Irene Krummer" userId="75baa93b255a9ad0" providerId="LiveId" clId="{C7C408A3-F63F-4C00-8A6B-17DD296C100F}" dt="2022-02-03T11:04:26.238" v="149" actId="47"/>
        <pc:sldMkLst>
          <pc:docMk/>
          <pc:sldMk cId="1531781907" sldId="292"/>
        </pc:sldMkLst>
      </pc:sldChg>
      <pc:sldChg chg="delSp modSp add mod">
        <pc:chgData name="Irene Krummer" userId="75baa93b255a9ad0" providerId="LiveId" clId="{C7C408A3-F63F-4C00-8A6B-17DD296C100F}" dt="2022-02-03T15:38:36.690" v="2582" actId="20577"/>
        <pc:sldMkLst>
          <pc:docMk/>
          <pc:sldMk cId="2230338818" sldId="292"/>
        </pc:sldMkLst>
        <pc:spChg chg="del mod">
          <ac:chgData name="Irene Krummer" userId="75baa93b255a9ad0" providerId="LiveId" clId="{C7C408A3-F63F-4C00-8A6B-17DD296C100F}" dt="2022-02-03T15:29:35.796" v="2320" actId="478"/>
          <ac:spMkLst>
            <pc:docMk/>
            <pc:sldMk cId="2230338818" sldId="292"/>
            <ac:spMk id="2" creationId="{E184C872-3429-4BF9-AB26-EFF898A34D5C}"/>
          </ac:spMkLst>
        </pc:spChg>
        <pc:spChg chg="mod">
          <ac:chgData name="Irene Krummer" userId="75baa93b255a9ad0" providerId="LiveId" clId="{C7C408A3-F63F-4C00-8A6B-17DD296C100F}" dt="2022-02-03T15:28:15.645" v="2287" actId="20577"/>
          <ac:spMkLst>
            <pc:docMk/>
            <pc:sldMk cId="2230338818" sldId="292"/>
            <ac:spMk id="6" creationId="{BDD6CD8E-AF05-474D-B054-8942FC2EE5FE}"/>
          </ac:spMkLst>
        </pc:spChg>
        <pc:spChg chg="mod">
          <ac:chgData name="Irene Krummer" userId="75baa93b255a9ad0" providerId="LiveId" clId="{C7C408A3-F63F-4C00-8A6B-17DD296C100F}" dt="2022-02-03T15:38:36.690" v="2582" actId="20577"/>
          <ac:spMkLst>
            <pc:docMk/>
            <pc:sldMk cId="2230338818" sldId="292"/>
            <ac:spMk id="7" creationId="{2331DDB6-F7F3-47CB-B73F-FE63770D6633}"/>
          </ac:spMkLst>
        </pc:spChg>
        <pc:picChg chg="del">
          <ac:chgData name="Irene Krummer" userId="75baa93b255a9ad0" providerId="LiveId" clId="{C7C408A3-F63F-4C00-8A6B-17DD296C100F}" dt="2022-02-03T15:29:08.260" v="2294" actId="478"/>
          <ac:picMkLst>
            <pc:docMk/>
            <pc:sldMk cId="2230338818" sldId="292"/>
            <ac:picMk id="10" creationId="{FC878ED6-A70A-440C-9D48-C40105B766A8}"/>
          </ac:picMkLst>
        </pc:picChg>
        <pc:picChg chg="del">
          <ac:chgData name="Irene Krummer" userId="75baa93b255a9ad0" providerId="LiveId" clId="{C7C408A3-F63F-4C00-8A6B-17DD296C100F}" dt="2022-02-03T15:29:08.997" v="2295" actId="478"/>
          <ac:picMkLst>
            <pc:docMk/>
            <pc:sldMk cId="2230338818" sldId="292"/>
            <ac:picMk id="14" creationId="{BD2C025E-F3A9-46E2-A675-7CF36EB8B5F3}"/>
          </ac:picMkLst>
        </pc:picChg>
      </pc:sldChg>
      <pc:sldChg chg="del">
        <pc:chgData name="Irene Krummer" userId="75baa93b255a9ad0" providerId="LiveId" clId="{C7C408A3-F63F-4C00-8A6B-17DD296C100F}" dt="2022-02-03T11:04:26.238" v="149" actId="47"/>
        <pc:sldMkLst>
          <pc:docMk/>
          <pc:sldMk cId="1225495024" sldId="293"/>
        </pc:sldMkLst>
      </pc:sldChg>
      <pc:sldChg chg="modSp add mod">
        <pc:chgData name="Irene Krummer" userId="75baa93b255a9ad0" providerId="LiveId" clId="{C7C408A3-F63F-4C00-8A6B-17DD296C100F}" dt="2022-02-03T15:44:07.797" v="2978" actId="6549"/>
        <pc:sldMkLst>
          <pc:docMk/>
          <pc:sldMk cId="1259258702" sldId="293"/>
        </pc:sldMkLst>
        <pc:spChg chg="mod">
          <ac:chgData name="Irene Krummer" userId="75baa93b255a9ad0" providerId="LiveId" clId="{C7C408A3-F63F-4C00-8A6B-17DD296C100F}" dt="2022-02-03T15:39:52.722" v="2604" actId="20577"/>
          <ac:spMkLst>
            <pc:docMk/>
            <pc:sldMk cId="1259258702" sldId="293"/>
            <ac:spMk id="6" creationId="{BDD6CD8E-AF05-474D-B054-8942FC2EE5FE}"/>
          </ac:spMkLst>
        </pc:spChg>
        <pc:spChg chg="mod">
          <ac:chgData name="Irene Krummer" userId="75baa93b255a9ad0" providerId="LiveId" clId="{C7C408A3-F63F-4C00-8A6B-17DD296C100F}" dt="2022-02-03T15:44:07.797" v="2978" actId="6549"/>
          <ac:spMkLst>
            <pc:docMk/>
            <pc:sldMk cId="1259258702" sldId="293"/>
            <ac:spMk id="7" creationId="{2331DDB6-F7F3-47CB-B73F-FE63770D6633}"/>
          </ac:spMkLst>
        </pc:spChg>
      </pc:sldChg>
      <pc:sldChg chg="modSp add mod">
        <pc:chgData name="Irene Krummer" userId="75baa93b255a9ad0" providerId="LiveId" clId="{C7C408A3-F63F-4C00-8A6B-17DD296C100F}" dt="2022-02-03T15:53:07.764" v="3196" actId="1076"/>
        <pc:sldMkLst>
          <pc:docMk/>
          <pc:sldMk cId="812385484" sldId="294"/>
        </pc:sldMkLst>
        <pc:spChg chg="mod">
          <ac:chgData name="Irene Krummer" userId="75baa93b255a9ad0" providerId="LiveId" clId="{C7C408A3-F63F-4C00-8A6B-17DD296C100F}" dt="2022-02-03T15:52:06.476" v="3188" actId="20577"/>
          <ac:spMkLst>
            <pc:docMk/>
            <pc:sldMk cId="812385484" sldId="294"/>
            <ac:spMk id="6" creationId="{BDD6CD8E-AF05-474D-B054-8942FC2EE5FE}"/>
          </ac:spMkLst>
        </pc:spChg>
        <pc:spChg chg="mod">
          <ac:chgData name="Irene Krummer" userId="75baa93b255a9ad0" providerId="LiveId" clId="{C7C408A3-F63F-4C00-8A6B-17DD296C100F}" dt="2022-02-03T15:53:07.764" v="3196" actId="1076"/>
          <ac:spMkLst>
            <pc:docMk/>
            <pc:sldMk cId="812385484" sldId="294"/>
            <ac:spMk id="7" creationId="{2331DDB6-F7F3-47CB-B73F-FE63770D6633}"/>
          </ac:spMkLst>
        </pc:spChg>
      </pc:sldChg>
      <pc:sldChg chg="del">
        <pc:chgData name="Irene Krummer" userId="75baa93b255a9ad0" providerId="LiveId" clId="{C7C408A3-F63F-4C00-8A6B-17DD296C100F}" dt="2022-02-03T11:04:26.238" v="149" actId="47"/>
        <pc:sldMkLst>
          <pc:docMk/>
          <pc:sldMk cId="3211176264" sldId="294"/>
        </pc:sldMkLst>
      </pc:sldChg>
      <pc:sldChg chg="del">
        <pc:chgData name="Irene Krummer" userId="75baa93b255a9ad0" providerId="LiveId" clId="{C7C408A3-F63F-4C00-8A6B-17DD296C100F}" dt="2022-02-03T11:04:26.238" v="149" actId="47"/>
        <pc:sldMkLst>
          <pc:docMk/>
          <pc:sldMk cId="2792255379" sldId="295"/>
        </pc:sldMkLst>
      </pc:sldChg>
      <pc:sldChg chg="addSp delSp modSp add mod">
        <pc:chgData name="Irene Krummer" userId="75baa93b255a9ad0" providerId="LiveId" clId="{C7C408A3-F63F-4C00-8A6B-17DD296C100F}" dt="2022-02-03T15:58:21.360" v="3255" actId="113"/>
        <pc:sldMkLst>
          <pc:docMk/>
          <pc:sldMk cId="3990596472" sldId="295"/>
        </pc:sldMkLst>
        <pc:spChg chg="mod">
          <ac:chgData name="Irene Krummer" userId="75baa93b255a9ad0" providerId="LiveId" clId="{C7C408A3-F63F-4C00-8A6B-17DD296C100F}" dt="2022-02-03T15:54:18.041" v="3217" actId="20577"/>
          <ac:spMkLst>
            <pc:docMk/>
            <pc:sldMk cId="3990596472" sldId="295"/>
            <ac:spMk id="6" creationId="{BDD6CD8E-AF05-474D-B054-8942FC2EE5FE}"/>
          </ac:spMkLst>
        </pc:spChg>
        <pc:spChg chg="del">
          <ac:chgData name="Irene Krummer" userId="75baa93b255a9ad0" providerId="LiveId" clId="{C7C408A3-F63F-4C00-8A6B-17DD296C100F}" dt="2022-02-03T15:54:25.053" v="3218" actId="478"/>
          <ac:spMkLst>
            <pc:docMk/>
            <pc:sldMk cId="3990596472" sldId="295"/>
            <ac:spMk id="7" creationId="{2331DDB6-F7F3-47CB-B73F-FE63770D6633}"/>
          </ac:spMkLst>
        </pc:spChg>
        <pc:spChg chg="add mod">
          <ac:chgData name="Irene Krummer" userId="75baa93b255a9ad0" providerId="LiveId" clId="{C7C408A3-F63F-4C00-8A6B-17DD296C100F}" dt="2022-02-03T15:58:21.360" v="3255" actId="113"/>
          <ac:spMkLst>
            <pc:docMk/>
            <pc:sldMk cId="3990596472" sldId="295"/>
            <ac:spMk id="9" creationId="{93ABA5BC-BC1F-420C-ACBC-73A1071E09F9}"/>
          </ac:spMkLst>
        </pc:spChg>
        <pc:picChg chg="add mod">
          <ac:chgData name="Irene Krummer" userId="75baa93b255a9ad0" providerId="LiveId" clId="{C7C408A3-F63F-4C00-8A6B-17DD296C100F}" dt="2022-02-03T15:55:00.450" v="3222" actId="1076"/>
          <ac:picMkLst>
            <pc:docMk/>
            <pc:sldMk cId="3990596472" sldId="295"/>
            <ac:picMk id="2" creationId="{66831FBF-FA1E-4700-B24F-84FFFB86E8BA}"/>
          </ac:picMkLst>
        </pc:picChg>
      </pc:sldChg>
      <pc:sldChg chg="delSp modSp add mod">
        <pc:chgData name="Irene Krummer" userId="75baa93b255a9ad0" providerId="LiveId" clId="{C7C408A3-F63F-4C00-8A6B-17DD296C100F}" dt="2022-02-03T16:04:49.272" v="3411" actId="1076"/>
        <pc:sldMkLst>
          <pc:docMk/>
          <pc:sldMk cId="1813166546" sldId="296"/>
        </pc:sldMkLst>
        <pc:spChg chg="mod">
          <ac:chgData name="Irene Krummer" userId="75baa93b255a9ad0" providerId="LiveId" clId="{C7C408A3-F63F-4C00-8A6B-17DD296C100F}" dt="2022-02-03T16:00:02.298" v="3289" actId="20577"/>
          <ac:spMkLst>
            <pc:docMk/>
            <pc:sldMk cId="1813166546" sldId="296"/>
            <ac:spMk id="6" creationId="{BDD6CD8E-AF05-474D-B054-8942FC2EE5FE}"/>
          </ac:spMkLst>
        </pc:spChg>
        <pc:spChg chg="mod">
          <ac:chgData name="Irene Krummer" userId="75baa93b255a9ad0" providerId="LiveId" clId="{C7C408A3-F63F-4C00-8A6B-17DD296C100F}" dt="2022-02-03T16:04:49.272" v="3411" actId="1076"/>
          <ac:spMkLst>
            <pc:docMk/>
            <pc:sldMk cId="1813166546" sldId="296"/>
            <ac:spMk id="9" creationId="{93ABA5BC-BC1F-420C-ACBC-73A1071E09F9}"/>
          </ac:spMkLst>
        </pc:spChg>
        <pc:picChg chg="del">
          <ac:chgData name="Irene Krummer" userId="75baa93b255a9ad0" providerId="LiveId" clId="{C7C408A3-F63F-4C00-8A6B-17DD296C100F}" dt="2022-02-03T15:59:41.460" v="3257" actId="478"/>
          <ac:picMkLst>
            <pc:docMk/>
            <pc:sldMk cId="1813166546" sldId="296"/>
            <ac:picMk id="2" creationId="{66831FBF-FA1E-4700-B24F-84FFFB86E8BA}"/>
          </ac:picMkLst>
        </pc:picChg>
      </pc:sldChg>
      <pc:sldChg chg="del">
        <pc:chgData name="Irene Krummer" userId="75baa93b255a9ad0" providerId="LiveId" clId="{C7C408A3-F63F-4C00-8A6B-17DD296C100F}" dt="2022-02-03T11:04:26.238" v="149" actId="47"/>
        <pc:sldMkLst>
          <pc:docMk/>
          <pc:sldMk cId="3122797795" sldId="296"/>
        </pc:sldMkLst>
      </pc:sldChg>
      <pc:sldChg chg="del">
        <pc:chgData name="Irene Krummer" userId="75baa93b255a9ad0" providerId="LiveId" clId="{C7C408A3-F63F-4C00-8A6B-17DD296C100F}" dt="2022-02-03T11:04:26.238" v="149" actId="47"/>
        <pc:sldMkLst>
          <pc:docMk/>
          <pc:sldMk cId="379296402" sldId="297"/>
        </pc:sldMkLst>
      </pc:sldChg>
      <pc:sldChg chg="addSp modSp add mod">
        <pc:chgData name="Irene Krummer" userId="75baa93b255a9ad0" providerId="LiveId" clId="{C7C408A3-F63F-4C00-8A6B-17DD296C100F}" dt="2022-02-04T12:27:58.621" v="3462" actId="1076"/>
        <pc:sldMkLst>
          <pc:docMk/>
          <pc:sldMk cId="643331541" sldId="297"/>
        </pc:sldMkLst>
        <pc:spChg chg="add mod">
          <ac:chgData name="Irene Krummer" userId="75baa93b255a9ad0" providerId="LiveId" clId="{C7C408A3-F63F-4C00-8A6B-17DD296C100F}" dt="2022-02-03T16:07:41.356" v="3430" actId="14100"/>
          <ac:spMkLst>
            <pc:docMk/>
            <pc:sldMk cId="643331541" sldId="297"/>
            <ac:spMk id="8" creationId="{8E192431-D5CC-4586-AEA7-190C559C22C4}"/>
          </ac:spMkLst>
        </pc:spChg>
        <pc:spChg chg="mod">
          <ac:chgData name="Irene Krummer" userId="75baa93b255a9ad0" providerId="LiveId" clId="{C7C408A3-F63F-4C00-8A6B-17DD296C100F}" dt="2022-02-03T16:06:25.231" v="3419" actId="14100"/>
          <ac:spMkLst>
            <pc:docMk/>
            <pc:sldMk cId="643331541" sldId="297"/>
            <ac:spMk id="9" creationId="{93ABA5BC-BC1F-420C-ACBC-73A1071E09F9}"/>
          </ac:spMkLst>
        </pc:spChg>
        <pc:spChg chg="add mod">
          <ac:chgData name="Irene Krummer" userId="75baa93b255a9ad0" providerId="LiveId" clId="{C7C408A3-F63F-4C00-8A6B-17DD296C100F}" dt="2022-02-04T12:27:56.179" v="3461" actId="1076"/>
          <ac:spMkLst>
            <pc:docMk/>
            <pc:sldMk cId="643331541" sldId="297"/>
            <ac:spMk id="10" creationId="{D5E5AC27-94C4-4AD4-B72D-A4F6AB1472CF}"/>
          </ac:spMkLst>
        </pc:spChg>
        <pc:graphicFrameChg chg="add mod">
          <ac:chgData name="Irene Krummer" userId="75baa93b255a9ad0" providerId="LiveId" clId="{C7C408A3-F63F-4C00-8A6B-17DD296C100F}" dt="2022-02-04T12:27:58.621" v="3462" actId="1076"/>
          <ac:graphicFrameMkLst>
            <pc:docMk/>
            <pc:sldMk cId="643331541" sldId="297"/>
            <ac:graphicFrameMk id="4" creationId="{D3D7CB1E-3835-44FB-8252-C1844CA4CE0C}"/>
          </ac:graphicFrameMkLst>
        </pc:graphicFrameChg>
      </pc:sldChg>
      <pc:sldChg chg="del">
        <pc:chgData name="Irene Krummer" userId="75baa93b255a9ad0" providerId="LiveId" clId="{C7C408A3-F63F-4C00-8A6B-17DD296C100F}" dt="2022-02-03T11:04:26.238" v="149" actId="47"/>
        <pc:sldMkLst>
          <pc:docMk/>
          <pc:sldMk cId="2903532646" sldId="298"/>
        </pc:sldMkLst>
      </pc:sldChg>
      <pc:sldChg chg="addSp delSp modSp add mod ord">
        <pc:chgData name="Irene Krummer" userId="75baa93b255a9ad0" providerId="LiveId" clId="{C7C408A3-F63F-4C00-8A6B-17DD296C100F}" dt="2022-02-04T12:36:51.131" v="3639" actId="20577"/>
        <pc:sldMkLst>
          <pc:docMk/>
          <pc:sldMk cId="3796318858" sldId="298"/>
        </pc:sldMkLst>
        <pc:spChg chg="mod">
          <ac:chgData name="Irene Krummer" userId="75baa93b255a9ad0" providerId="LiveId" clId="{C7C408A3-F63F-4C00-8A6B-17DD296C100F}" dt="2022-02-04T12:31:32.982" v="3502" actId="20577"/>
          <ac:spMkLst>
            <pc:docMk/>
            <pc:sldMk cId="3796318858" sldId="298"/>
            <ac:spMk id="6" creationId="{BDD6CD8E-AF05-474D-B054-8942FC2EE5FE}"/>
          </ac:spMkLst>
        </pc:spChg>
        <pc:spChg chg="mod">
          <ac:chgData name="Irene Krummer" userId="75baa93b255a9ad0" providerId="LiveId" clId="{C7C408A3-F63F-4C00-8A6B-17DD296C100F}" dt="2022-02-04T12:36:51.131" v="3639" actId="20577"/>
          <ac:spMkLst>
            <pc:docMk/>
            <pc:sldMk cId="3796318858" sldId="298"/>
            <ac:spMk id="9" creationId="{93ABA5BC-BC1F-420C-ACBC-73A1071E09F9}"/>
          </ac:spMkLst>
        </pc:spChg>
        <pc:picChg chg="del">
          <ac:chgData name="Irene Krummer" userId="75baa93b255a9ad0" providerId="LiveId" clId="{C7C408A3-F63F-4C00-8A6B-17DD296C100F}" dt="2022-02-04T12:31:35.537" v="3503" actId="478"/>
          <ac:picMkLst>
            <pc:docMk/>
            <pc:sldMk cId="3796318858" sldId="298"/>
            <ac:picMk id="2" creationId="{66831FBF-FA1E-4700-B24F-84FFFB86E8BA}"/>
          </ac:picMkLst>
        </pc:picChg>
        <pc:picChg chg="add mod">
          <ac:chgData name="Irene Krummer" userId="75baa93b255a9ad0" providerId="LiveId" clId="{C7C408A3-F63F-4C00-8A6B-17DD296C100F}" dt="2022-02-04T12:33:16.128" v="3514" actId="1076"/>
          <ac:picMkLst>
            <pc:docMk/>
            <pc:sldMk cId="3796318858" sldId="298"/>
            <ac:picMk id="4" creationId="{4D5129C7-78E4-40ED-AAA1-9D861B9A55A1}"/>
          </ac:picMkLst>
        </pc:picChg>
        <pc:picChg chg="add mod">
          <ac:chgData name="Irene Krummer" userId="75baa93b255a9ad0" providerId="LiveId" clId="{C7C408A3-F63F-4C00-8A6B-17DD296C100F}" dt="2022-02-04T12:32:55.650" v="3510" actId="1076"/>
          <ac:picMkLst>
            <pc:docMk/>
            <pc:sldMk cId="3796318858" sldId="298"/>
            <ac:picMk id="5" creationId="{65CC7BEB-DC94-434B-9897-87EFA13A910A}"/>
          </ac:picMkLst>
        </pc:picChg>
      </pc:sldChg>
      <pc:sldChg chg="del">
        <pc:chgData name="Irene Krummer" userId="75baa93b255a9ad0" providerId="LiveId" clId="{C7C408A3-F63F-4C00-8A6B-17DD296C100F}" dt="2022-02-03T11:04:26.238" v="149" actId="47"/>
        <pc:sldMkLst>
          <pc:docMk/>
          <pc:sldMk cId="2706131127" sldId="299"/>
        </pc:sldMkLst>
      </pc:sldChg>
      <pc:sldMasterChg chg="modSldLayout">
        <pc:chgData name="Irene Krummer" userId="75baa93b255a9ad0" providerId="LiveId" clId="{C7C408A3-F63F-4C00-8A6B-17DD296C100F}" dt="2022-02-03T11:05:25.010" v="178" actId="20577"/>
        <pc:sldMasterMkLst>
          <pc:docMk/>
          <pc:sldMasterMk cId="1620710670" sldId="2147484217"/>
        </pc:sldMasterMkLst>
        <pc:sldLayoutChg chg="delSp modSp mod">
          <pc:chgData name="Irene Krummer" userId="75baa93b255a9ad0" providerId="LiveId" clId="{C7C408A3-F63F-4C00-8A6B-17DD296C100F}" dt="2022-02-03T11:05:25.010" v="178" actId="20577"/>
          <pc:sldLayoutMkLst>
            <pc:docMk/>
            <pc:sldMasterMk cId="1620710670" sldId="2147484217"/>
            <pc:sldLayoutMk cId="1062795150" sldId="2147484218"/>
          </pc:sldLayoutMkLst>
          <pc:spChg chg="mod">
            <ac:chgData name="Irene Krummer" userId="75baa93b255a9ad0" providerId="LiveId" clId="{C7C408A3-F63F-4C00-8A6B-17DD296C100F}" dt="2022-02-03T11:05:19.735" v="172" actId="20577"/>
            <ac:spMkLst>
              <pc:docMk/>
              <pc:sldMasterMk cId="1620710670" sldId="2147484217"/>
              <pc:sldLayoutMk cId="1062795150" sldId="2147484218"/>
              <ac:spMk id="4" creationId="{00000000-0000-0000-0000-000000000000}"/>
            </ac:spMkLst>
          </pc:spChg>
          <pc:spChg chg="mod">
            <ac:chgData name="Irene Krummer" userId="75baa93b255a9ad0" providerId="LiveId" clId="{C7C408A3-F63F-4C00-8A6B-17DD296C100F}" dt="2022-02-03T11:05:25.010" v="178" actId="20577"/>
            <ac:spMkLst>
              <pc:docMk/>
              <pc:sldMasterMk cId="1620710670" sldId="2147484217"/>
              <pc:sldLayoutMk cId="1062795150" sldId="2147484218"/>
              <ac:spMk id="5" creationId="{00000000-0000-0000-0000-000000000000}"/>
            </ac:spMkLst>
          </pc:spChg>
          <pc:picChg chg="del">
            <ac:chgData name="Irene Krummer" userId="75baa93b255a9ad0" providerId="LiveId" clId="{C7C408A3-F63F-4C00-8A6B-17DD296C100F}" dt="2022-02-03T11:02:05.058" v="1" actId="478"/>
            <ac:picMkLst>
              <pc:docMk/>
              <pc:sldMasterMk cId="1620710670" sldId="2147484217"/>
              <pc:sldLayoutMk cId="1062795150" sldId="2147484218"/>
              <ac:picMk id="6" creationId="{7F4EC8A4-E9C3-4D4D-9DD5-58F23290BB1C}"/>
            </ac:picMkLst>
          </pc:picChg>
          <pc:picChg chg="del">
            <ac:chgData name="Irene Krummer" userId="75baa93b255a9ad0" providerId="LiveId" clId="{C7C408A3-F63F-4C00-8A6B-17DD296C100F}" dt="2022-02-03T11:02:02.298" v="0" actId="478"/>
            <ac:picMkLst>
              <pc:docMk/>
              <pc:sldMasterMk cId="1620710670" sldId="2147484217"/>
              <pc:sldLayoutMk cId="1062795150" sldId="2147484218"/>
              <ac:picMk id="1026" creationId="{511CBDBE-0818-4813-8B3F-A4A083987E7C}"/>
            </ac:picMkLst>
          </pc:picChg>
        </pc:sldLayoutChg>
        <pc:sldLayoutChg chg="modSp mod">
          <pc:chgData name="Irene Krummer" userId="75baa93b255a9ad0" providerId="LiveId" clId="{C7C408A3-F63F-4C00-8A6B-17DD296C100F}" dt="2022-02-03T11:05:01.822" v="163" actId="5793"/>
          <pc:sldLayoutMkLst>
            <pc:docMk/>
            <pc:sldMasterMk cId="1620710670" sldId="2147484217"/>
            <pc:sldLayoutMk cId="3758124392" sldId="2147484219"/>
          </pc:sldLayoutMkLst>
          <pc:spChg chg="mod">
            <ac:chgData name="Irene Krummer" userId="75baa93b255a9ad0" providerId="LiveId" clId="{C7C408A3-F63F-4C00-8A6B-17DD296C100F}" dt="2022-02-03T11:04:54.566" v="155" actId="20577"/>
            <ac:spMkLst>
              <pc:docMk/>
              <pc:sldMasterMk cId="1620710670" sldId="2147484217"/>
              <pc:sldLayoutMk cId="3758124392" sldId="2147484219"/>
              <ac:spMk id="7" creationId="{A1714B69-AA32-42AE-8118-C83D7B163D6D}"/>
            </ac:spMkLst>
          </pc:spChg>
          <pc:spChg chg="mod">
            <ac:chgData name="Irene Krummer" userId="75baa93b255a9ad0" providerId="LiveId" clId="{C7C408A3-F63F-4C00-8A6B-17DD296C100F}" dt="2022-02-03T11:05:01.822" v="163" actId="5793"/>
            <ac:spMkLst>
              <pc:docMk/>
              <pc:sldMasterMk cId="1620710670" sldId="2147484217"/>
              <pc:sldLayoutMk cId="3758124392" sldId="2147484219"/>
              <ac:spMk id="8" creationId="{1ACEEFF3-B623-4765-A64F-6FCBD7D7E647}"/>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C7B5D8-A405-4EB1-813E-CC9EB4B3AAB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2218CA27-1B2F-4F84-BDF1-966C4A2B5B57}">
      <dgm:prSet custT="1"/>
      <dgm:spPr>
        <a:solidFill>
          <a:schemeClr val="bg1">
            <a:lumMod val="50000"/>
          </a:schemeClr>
        </a:solidFill>
      </dgm:spPr>
      <dgm:t>
        <a:bodyPr/>
        <a:lstStyle/>
        <a:p>
          <a:r>
            <a:rPr lang="de-DE" sz="1900" kern="1200" dirty="0"/>
            <a:t>Welche Infrastruktur ist notwendig?</a:t>
          </a:r>
        </a:p>
      </dgm:t>
    </dgm:pt>
    <dgm:pt modelId="{6CD33067-11D7-4C59-8576-9328D9840A1A}" type="parTrans" cxnId="{EF6087BD-FB55-40CA-8115-DD4D1BC384ED}">
      <dgm:prSet/>
      <dgm:spPr/>
      <dgm:t>
        <a:bodyPr/>
        <a:lstStyle/>
        <a:p>
          <a:endParaRPr lang="de-DE"/>
        </a:p>
      </dgm:t>
    </dgm:pt>
    <dgm:pt modelId="{3DEB61E5-0818-4EC1-848B-1BAA1663D787}" type="sibTrans" cxnId="{EF6087BD-FB55-40CA-8115-DD4D1BC384ED}">
      <dgm:prSet/>
      <dgm:spPr/>
      <dgm:t>
        <a:bodyPr/>
        <a:lstStyle/>
        <a:p>
          <a:endParaRPr lang="de-DE"/>
        </a:p>
      </dgm:t>
    </dgm:pt>
    <dgm:pt modelId="{718AE7C0-627D-42E1-B248-510B78294A88}">
      <dgm:prSet custT="1"/>
      <dgm:spPr>
        <a:solidFill>
          <a:prstClr val="white">
            <a:lumMod val="50000"/>
          </a:prstClr>
        </a:solidFill>
        <a:ln w="15875" cap="flat" cmpd="sng" algn="ctr">
          <a:solidFill>
            <a:prstClr val="white">
              <a:hueOff val="0"/>
              <a:satOff val="0"/>
              <a:lumOff val="0"/>
              <a:alphaOff val="0"/>
            </a:prstClr>
          </a:solidFill>
          <a:prstDash val="solid"/>
        </a:ln>
        <a:effectLst/>
      </dgm:spPr>
      <dgm:t>
        <a:bodyPr spcFirstLastPara="0" vert="horz" wrap="square" lIns="303362" tIns="45720" rIns="45720" bIns="45720" numCol="1" spcCol="1270" anchor="ctr" anchorCtr="0"/>
        <a:lstStyle/>
        <a:p>
          <a:pPr marL="0" lvl="0" indent="0" algn="l" defTabSz="800100">
            <a:lnSpc>
              <a:spcPct val="90000"/>
            </a:lnSpc>
            <a:spcBef>
              <a:spcPct val="0"/>
            </a:spcBef>
            <a:spcAft>
              <a:spcPct val="35000"/>
            </a:spcAft>
            <a:buNone/>
          </a:pPr>
          <a:r>
            <a:rPr lang="de-DE" sz="1800" kern="1200" dirty="0">
              <a:solidFill>
                <a:prstClr val="white"/>
              </a:solidFill>
              <a:latin typeface="Calibri" panose="020F0502020204030204"/>
              <a:ea typeface="+mn-ea"/>
              <a:cs typeface="+mn-cs"/>
            </a:rPr>
            <a:t>HTML, CSS, PHP Grundlagen</a:t>
          </a:r>
        </a:p>
      </dgm:t>
    </dgm:pt>
    <dgm:pt modelId="{5E36F031-FF06-4D5C-98D6-99264164E91F}" type="parTrans" cxnId="{A3CF3C10-FCE2-44BA-8AD0-0D0207982419}">
      <dgm:prSet/>
      <dgm:spPr/>
      <dgm:t>
        <a:bodyPr/>
        <a:lstStyle/>
        <a:p>
          <a:endParaRPr lang="de-DE"/>
        </a:p>
      </dgm:t>
    </dgm:pt>
    <dgm:pt modelId="{A1138E25-DF9A-47D8-AECD-7650319D84E7}" type="sibTrans" cxnId="{A3CF3C10-FCE2-44BA-8AD0-0D0207982419}">
      <dgm:prSet/>
      <dgm:spPr/>
      <dgm:t>
        <a:bodyPr/>
        <a:lstStyle/>
        <a:p>
          <a:endParaRPr lang="de-DE"/>
        </a:p>
      </dgm:t>
    </dgm:pt>
    <dgm:pt modelId="{CA738AF4-6D13-4272-8074-6F02621408FF}">
      <dgm:prSet custT="1"/>
      <dgm:spPr>
        <a:solidFill>
          <a:prstClr val="white">
            <a:lumMod val="50000"/>
          </a:prstClr>
        </a:solidFill>
        <a:ln w="15875" cap="flat" cmpd="sng" algn="ctr">
          <a:solidFill>
            <a:prstClr val="white">
              <a:hueOff val="0"/>
              <a:satOff val="0"/>
              <a:lumOff val="0"/>
              <a:alphaOff val="0"/>
            </a:prstClr>
          </a:solidFill>
          <a:prstDash val="solid"/>
        </a:ln>
        <a:effectLst/>
      </dgm:spPr>
      <dgm:t>
        <a:bodyPr spcFirstLastPara="0" vert="horz" wrap="square" lIns="303362" tIns="45720" rIns="45720" bIns="45720" numCol="1" spcCol="1270" anchor="ctr" anchorCtr="0"/>
        <a:lstStyle/>
        <a:p>
          <a:pPr marL="0" lvl="0" indent="0" algn="l" defTabSz="800100">
            <a:lnSpc>
              <a:spcPct val="90000"/>
            </a:lnSpc>
            <a:spcBef>
              <a:spcPct val="0"/>
            </a:spcBef>
            <a:spcAft>
              <a:spcPct val="35000"/>
            </a:spcAft>
            <a:buNone/>
          </a:pPr>
          <a:r>
            <a:rPr lang="de-DE" sz="1800" kern="1200" dirty="0">
              <a:solidFill>
                <a:prstClr val="white"/>
              </a:solidFill>
              <a:latin typeface="Calibri" panose="020F0502020204030204"/>
              <a:ea typeface="+mn-ea"/>
              <a:cs typeface="+mn-cs"/>
            </a:rPr>
            <a:t>Vertiefung /  Fragen / Übungen</a:t>
          </a:r>
        </a:p>
      </dgm:t>
    </dgm:pt>
    <dgm:pt modelId="{B9CE4D22-B75D-4D7B-8AFE-0AAAE4E4D966}" type="parTrans" cxnId="{1CDCB403-AB1B-4D20-B97F-94017B0F303D}">
      <dgm:prSet/>
      <dgm:spPr/>
      <dgm:t>
        <a:bodyPr/>
        <a:lstStyle/>
        <a:p>
          <a:endParaRPr lang="de-DE"/>
        </a:p>
      </dgm:t>
    </dgm:pt>
    <dgm:pt modelId="{6ACB665A-D7EF-4873-BA04-79B917A32EBA}" type="sibTrans" cxnId="{1CDCB403-AB1B-4D20-B97F-94017B0F303D}">
      <dgm:prSet/>
      <dgm:spPr/>
      <dgm:t>
        <a:bodyPr/>
        <a:lstStyle/>
        <a:p>
          <a:endParaRPr lang="de-DE"/>
        </a:p>
      </dgm:t>
    </dgm:pt>
    <dgm:pt modelId="{69BABBAB-636F-4DA5-984F-7B9F03C98CCC}">
      <dgm:prSet phldrT="[Text]" custT="1"/>
      <dgm:spPr>
        <a:solidFill>
          <a:schemeClr val="bg1">
            <a:lumMod val="50000"/>
          </a:schemeClr>
        </a:solidFill>
      </dgm:spPr>
      <dgm:t>
        <a:bodyPr/>
        <a:lstStyle/>
        <a:p>
          <a:pPr>
            <a:buFont typeface="Arial" panose="020B0604020202020204" pitchFamily="34" charset="0"/>
            <a:buNone/>
          </a:pPr>
          <a:r>
            <a:rPr lang="de-DE" sz="1900" kern="1200" dirty="0"/>
            <a:t>Arbeiten mit dem Marktführer </a:t>
          </a:r>
          <a:r>
            <a:rPr lang="de-DE" sz="1900" kern="1200" dirty="0" err="1"/>
            <a:t>Wordpress</a:t>
          </a:r>
          <a:endParaRPr lang="de-DE" sz="1900" kern="1200" dirty="0"/>
        </a:p>
      </dgm:t>
    </dgm:pt>
    <dgm:pt modelId="{CB1EC400-4225-4998-89EF-4D5DBE249C03}" type="parTrans" cxnId="{295686DB-C1C2-4D68-95DF-83B00E2F2A43}">
      <dgm:prSet/>
      <dgm:spPr/>
      <dgm:t>
        <a:bodyPr/>
        <a:lstStyle/>
        <a:p>
          <a:endParaRPr lang="de-DE"/>
        </a:p>
      </dgm:t>
    </dgm:pt>
    <dgm:pt modelId="{BE6C2BA6-B04F-4E40-A0AE-3FBAF2DAC76E}" type="sibTrans" cxnId="{295686DB-C1C2-4D68-95DF-83B00E2F2A43}">
      <dgm:prSet/>
      <dgm:spPr/>
      <dgm:t>
        <a:bodyPr/>
        <a:lstStyle/>
        <a:p>
          <a:endParaRPr lang="de-DE"/>
        </a:p>
      </dgm:t>
    </dgm:pt>
    <dgm:pt modelId="{55469712-49C3-46BE-A03C-618DB9481308}">
      <dgm:prSet custT="1"/>
      <dgm:spPr>
        <a:solidFill>
          <a:schemeClr val="bg1">
            <a:lumMod val="50000"/>
          </a:schemeClr>
        </a:solidFill>
      </dgm:spPr>
      <dgm:t>
        <a:bodyPr/>
        <a:lstStyle/>
        <a:p>
          <a:r>
            <a:rPr lang="de-DE" sz="1900" kern="1200" dirty="0"/>
            <a:t>Methoden der Webseitenerstellung</a:t>
          </a:r>
        </a:p>
      </dgm:t>
    </dgm:pt>
    <dgm:pt modelId="{5FA35F7B-5A37-43EE-8F04-475151E92308}" type="parTrans" cxnId="{A8B97E94-7256-4671-87BE-9A991C763373}">
      <dgm:prSet/>
      <dgm:spPr/>
      <dgm:t>
        <a:bodyPr/>
        <a:lstStyle/>
        <a:p>
          <a:endParaRPr lang="de-DE"/>
        </a:p>
      </dgm:t>
    </dgm:pt>
    <dgm:pt modelId="{51D9474A-051C-4C71-A840-D68DDF341DF8}" type="sibTrans" cxnId="{A8B97E94-7256-4671-87BE-9A991C763373}">
      <dgm:prSet/>
      <dgm:spPr/>
      <dgm:t>
        <a:bodyPr/>
        <a:lstStyle/>
        <a:p>
          <a:endParaRPr lang="de-DE"/>
        </a:p>
      </dgm:t>
    </dgm:pt>
    <dgm:pt modelId="{5443A5E2-DD94-4F53-806C-B37B43148923}" type="pres">
      <dgm:prSet presAssocID="{5AC7B5D8-A405-4EB1-813E-CC9EB4B3AABB}" presName="Name0" presStyleCnt="0">
        <dgm:presLayoutVars>
          <dgm:chMax val="7"/>
          <dgm:chPref val="7"/>
          <dgm:dir/>
        </dgm:presLayoutVars>
      </dgm:prSet>
      <dgm:spPr/>
    </dgm:pt>
    <dgm:pt modelId="{2D50D6B8-54D0-4D93-8EAD-43F499E23B34}" type="pres">
      <dgm:prSet presAssocID="{5AC7B5D8-A405-4EB1-813E-CC9EB4B3AABB}" presName="Name1" presStyleCnt="0"/>
      <dgm:spPr/>
    </dgm:pt>
    <dgm:pt modelId="{4C143C89-5579-4CF5-B8DE-2D20F7D34DD4}" type="pres">
      <dgm:prSet presAssocID="{5AC7B5D8-A405-4EB1-813E-CC9EB4B3AABB}" presName="cycle" presStyleCnt="0"/>
      <dgm:spPr/>
    </dgm:pt>
    <dgm:pt modelId="{8A6BC542-3D4F-400B-91C4-6C4D09218846}" type="pres">
      <dgm:prSet presAssocID="{5AC7B5D8-A405-4EB1-813E-CC9EB4B3AABB}" presName="srcNode" presStyleLbl="node1" presStyleIdx="0" presStyleCnt="5"/>
      <dgm:spPr/>
    </dgm:pt>
    <dgm:pt modelId="{956BCB64-F789-4425-A60B-B55239AFC370}" type="pres">
      <dgm:prSet presAssocID="{5AC7B5D8-A405-4EB1-813E-CC9EB4B3AABB}" presName="conn" presStyleLbl="parChTrans1D2" presStyleIdx="0" presStyleCnt="1"/>
      <dgm:spPr/>
    </dgm:pt>
    <dgm:pt modelId="{F3B7929F-1F13-48EA-BFE0-C1D4620F99CC}" type="pres">
      <dgm:prSet presAssocID="{5AC7B5D8-A405-4EB1-813E-CC9EB4B3AABB}" presName="extraNode" presStyleLbl="node1" presStyleIdx="0" presStyleCnt="5"/>
      <dgm:spPr/>
    </dgm:pt>
    <dgm:pt modelId="{CEB0C65F-E29A-4277-8388-342A49F44AE3}" type="pres">
      <dgm:prSet presAssocID="{5AC7B5D8-A405-4EB1-813E-CC9EB4B3AABB}" presName="dstNode" presStyleLbl="node1" presStyleIdx="0" presStyleCnt="5"/>
      <dgm:spPr/>
    </dgm:pt>
    <dgm:pt modelId="{D6557E3E-C17A-4EFD-87E4-89FBDAF9A0EC}" type="pres">
      <dgm:prSet presAssocID="{2218CA27-1B2F-4F84-BDF1-966C4A2B5B57}" presName="text_1" presStyleLbl="node1" presStyleIdx="0" presStyleCnt="5">
        <dgm:presLayoutVars>
          <dgm:bulletEnabled val="1"/>
        </dgm:presLayoutVars>
      </dgm:prSet>
      <dgm:spPr/>
    </dgm:pt>
    <dgm:pt modelId="{0A9DD471-4D3A-4F26-876D-84ADF70DA997}" type="pres">
      <dgm:prSet presAssocID="{2218CA27-1B2F-4F84-BDF1-966C4A2B5B57}" presName="accent_1" presStyleCnt="0"/>
      <dgm:spPr/>
    </dgm:pt>
    <dgm:pt modelId="{7C286092-D2CE-4B3D-8464-E91FD255092A}" type="pres">
      <dgm:prSet presAssocID="{2218CA27-1B2F-4F84-BDF1-966C4A2B5B57}" presName="accentRepeatNode" presStyleLbl="solidFgAcc1" presStyleIdx="0" presStyleCnt="5"/>
      <dgm:spPr/>
    </dgm:pt>
    <dgm:pt modelId="{5CCB2975-9B02-4F8C-BD5D-ED2B7E253337}" type="pres">
      <dgm:prSet presAssocID="{55469712-49C3-46BE-A03C-618DB9481308}" presName="text_2" presStyleLbl="node1" presStyleIdx="1" presStyleCnt="5">
        <dgm:presLayoutVars>
          <dgm:bulletEnabled val="1"/>
        </dgm:presLayoutVars>
      </dgm:prSet>
      <dgm:spPr/>
    </dgm:pt>
    <dgm:pt modelId="{1CBED21A-12FD-4ED7-A29C-21E2C02C71AD}" type="pres">
      <dgm:prSet presAssocID="{55469712-49C3-46BE-A03C-618DB9481308}" presName="accent_2" presStyleCnt="0"/>
      <dgm:spPr/>
    </dgm:pt>
    <dgm:pt modelId="{950A8B2E-7B75-4810-B578-7B0D0D13B375}" type="pres">
      <dgm:prSet presAssocID="{55469712-49C3-46BE-A03C-618DB9481308}" presName="accentRepeatNode" presStyleLbl="solidFgAcc1" presStyleIdx="1" presStyleCnt="5"/>
      <dgm:spPr/>
    </dgm:pt>
    <dgm:pt modelId="{B7FCAEC3-D63D-46FF-B362-F709887F7200}" type="pres">
      <dgm:prSet presAssocID="{69BABBAB-636F-4DA5-984F-7B9F03C98CCC}" presName="text_3" presStyleLbl="node1" presStyleIdx="2" presStyleCnt="5">
        <dgm:presLayoutVars>
          <dgm:bulletEnabled val="1"/>
        </dgm:presLayoutVars>
      </dgm:prSet>
      <dgm:spPr/>
    </dgm:pt>
    <dgm:pt modelId="{F916F1ED-8045-4C04-B7BC-B62C8DAA712F}" type="pres">
      <dgm:prSet presAssocID="{69BABBAB-636F-4DA5-984F-7B9F03C98CCC}" presName="accent_3" presStyleCnt="0"/>
      <dgm:spPr/>
    </dgm:pt>
    <dgm:pt modelId="{6226A8D1-4B85-4ACE-9CD7-53EE4FCE924E}" type="pres">
      <dgm:prSet presAssocID="{69BABBAB-636F-4DA5-984F-7B9F03C98CCC}" presName="accentRepeatNode" presStyleLbl="solidFgAcc1" presStyleIdx="2" presStyleCnt="5"/>
      <dgm:spPr/>
    </dgm:pt>
    <dgm:pt modelId="{2FED4418-4BCB-4583-B289-4093140FA14D}" type="pres">
      <dgm:prSet presAssocID="{718AE7C0-627D-42E1-B248-510B78294A88}" presName="text_4" presStyleLbl="node1" presStyleIdx="3" presStyleCnt="5">
        <dgm:presLayoutVars>
          <dgm:bulletEnabled val="1"/>
        </dgm:presLayoutVars>
      </dgm:prSet>
      <dgm:spPr/>
    </dgm:pt>
    <dgm:pt modelId="{26E43B2E-FAC7-44FB-9711-11B240C61282}" type="pres">
      <dgm:prSet presAssocID="{718AE7C0-627D-42E1-B248-510B78294A88}" presName="accent_4" presStyleCnt="0"/>
      <dgm:spPr/>
    </dgm:pt>
    <dgm:pt modelId="{4F7F308B-72A3-4CF6-B9CC-5C2444EF2D84}" type="pres">
      <dgm:prSet presAssocID="{718AE7C0-627D-42E1-B248-510B78294A88}" presName="accentRepeatNode" presStyleLbl="solidFgAcc1" presStyleIdx="3" presStyleCnt="5"/>
      <dgm:spPr/>
    </dgm:pt>
    <dgm:pt modelId="{100C842B-AD52-47AE-8A1F-03296A008C6B}" type="pres">
      <dgm:prSet presAssocID="{CA738AF4-6D13-4272-8074-6F02621408FF}" presName="text_5" presStyleLbl="node1" presStyleIdx="4" presStyleCnt="5">
        <dgm:presLayoutVars>
          <dgm:bulletEnabled val="1"/>
        </dgm:presLayoutVars>
      </dgm:prSet>
      <dgm:spPr/>
    </dgm:pt>
    <dgm:pt modelId="{3A54D97C-C953-4CF3-B34E-DCE6F9F37EAE}" type="pres">
      <dgm:prSet presAssocID="{CA738AF4-6D13-4272-8074-6F02621408FF}" presName="accent_5" presStyleCnt="0"/>
      <dgm:spPr/>
    </dgm:pt>
    <dgm:pt modelId="{0582A24C-36EB-4C32-B475-5F66CA8DD901}" type="pres">
      <dgm:prSet presAssocID="{CA738AF4-6D13-4272-8074-6F02621408FF}" presName="accentRepeatNode" presStyleLbl="solidFgAcc1" presStyleIdx="4" presStyleCnt="5"/>
      <dgm:spPr/>
    </dgm:pt>
  </dgm:ptLst>
  <dgm:cxnLst>
    <dgm:cxn modelId="{1CDCB403-AB1B-4D20-B97F-94017B0F303D}" srcId="{5AC7B5D8-A405-4EB1-813E-CC9EB4B3AABB}" destId="{CA738AF4-6D13-4272-8074-6F02621408FF}" srcOrd="4" destOrd="0" parTransId="{B9CE4D22-B75D-4D7B-8AFE-0AAAE4E4D966}" sibTransId="{6ACB665A-D7EF-4873-BA04-79B917A32EBA}"/>
    <dgm:cxn modelId="{A3CF3C10-FCE2-44BA-8AD0-0D0207982419}" srcId="{5AC7B5D8-A405-4EB1-813E-CC9EB4B3AABB}" destId="{718AE7C0-627D-42E1-B248-510B78294A88}" srcOrd="3" destOrd="0" parTransId="{5E36F031-FF06-4D5C-98D6-99264164E91F}" sibTransId="{A1138E25-DF9A-47D8-AECD-7650319D84E7}"/>
    <dgm:cxn modelId="{F3128F3B-D8E1-4F5A-82BE-DE249F73B4B2}" type="presOf" srcId="{2218CA27-1B2F-4F84-BDF1-966C4A2B5B57}" destId="{D6557E3E-C17A-4EFD-87E4-89FBDAF9A0EC}" srcOrd="0" destOrd="0" presId="urn:microsoft.com/office/officeart/2008/layout/VerticalCurvedList"/>
    <dgm:cxn modelId="{D98F364E-B884-4CA8-B5E3-5A816CC5CA0E}" type="presOf" srcId="{5AC7B5D8-A405-4EB1-813E-CC9EB4B3AABB}" destId="{5443A5E2-DD94-4F53-806C-B37B43148923}" srcOrd="0" destOrd="0" presId="urn:microsoft.com/office/officeart/2008/layout/VerticalCurvedList"/>
    <dgm:cxn modelId="{A8B97E94-7256-4671-87BE-9A991C763373}" srcId="{5AC7B5D8-A405-4EB1-813E-CC9EB4B3AABB}" destId="{55469712-49C3-46BE-A03C-618DB9481308}" srcOrd="1" destOrd="0" parTransId="{5FA35F7B-5A37-43EE-8F04-475151E92308}" sibTransId="{51D9474A-051C-4C71-A840-D68DDF341DF8}"/>
    <dgm:cxn modelId="{EF6087BD-FB55-40CA-8115-DD4D1BC384ED}" srcId="{5AC7B5D8-A405-4EB1-813E-CC9EB4B3AABB}" destId="{2218CA27-1B2F-4F84-BDF1-966C4A2B5B57}" srcOrd="0" destOrd="0" parTransId="{6CD33067-11D7-4C59-8576-9328D9840A1A}" sibTransId="{3DEB61E5-0818-4EC1-848B-1BAA1663D787}"/>
    <dgm:cxn modelId="{D77903CB-BA42-4CFA-BABE-6A904EE94222}" type="presOf" srcId="{55469712-49C3-46BE-A03C-618DB9481308}" destId="{5CCB2975-9B02-4F8C-BD5D-ED2B7E253337}" srcOrd="0" destOrd="0" presId="urn:microsoft.com/office/officeart/2008/layout/VerticalCurvedList"/>
    <dgm:cxn modelId="{295686DB-C1C2-4D68-95DF-83B00E2F2A43}" srcId="{5AC7B5D8-A405-4EB1-813E-CC9EB4B3AABB}" destId="{69BABBAB-636F-4DA5-984F-7B9F03C98CCC}" srcOrd="2" destOrd="0" parTransId="{CB1EC400-4225-4998-89EF-4D5DBE249C03}" sibTransId="{BE6C2BA6-B04F-4E40-A0AE-3FBAF2DAC76E}"/>
    <dgm:cxn modelId="{2BB470DD-1A82-4712-8FDC-43DC2475CCB1}" type="presOf" srcId="{CA738AF4-6D13-4272-8074-6F02621408FF}" destId="{100C842B-AD52-47AE-8A1F-03296A008C6B}" srcOrd="0" destOrd="0" presId="urn:microsoft.com/office/officeart/2008/layout/VerticalCurvedList"/>
    <dgm:cxn modelId="{8D6C6BEA-9988-4485-B76A-8A146B1D9FC2}" type="presOf" srcId="{69BABBAB-636F-4DA5-984F-7B9F03C98CCC}" destId="{B7FCAEC3-D63D-46FF-B362-F709887F7200}" srcOrd="0" destOrd="0" presId="urn:microsoft.com/office/officeart/2008/layout/VerticalCurvedList"/>
    <dgm:cxn modelId="{2F0F0CFC-D88D-4E64-A7DB-C4467A16B078}" type="presOf" srcId="{3DEB61E5-0818-4EC1-848B-1BAA1663D787}" destId="{956BCB64-F789-4425-A60B-B55239AFC370}" srcOrd="0" destOrd="0" presId="urn:microsoft.com/office/officeart/2008/layout/VerticalCurvedList"/>
    <dgm:cxn modelId="{1E0D8BFF-A99B-4E2F-B03D-9937A0F3F733}" type="presOf" srcId="{718AE7C0-627D-42E1-B248-510B78294A88}" destId="{2FED4418-4BCB-4583-B289-4093140FA14D}" srcOrd="0" destOrd="0" presId="urn:microsoft.com/office/officeart/2008/layout/VerticalCurvedList"/>
    <dgm:cxn modelId="{73C4F962-DD58-4219-8B32-BD8245FB9652}" type="presParOf" srcId="{5443A5E2-DD94-4F53-806C-B37B43148923}" destId="{2D50D6B8-54D0-4D93-8EAD-43F499E23B34}" srcOrd="0" destOrd="0" presId="urn:microsoft.com/office/officeart/2008/layout/VerticalCurvedList"/>
    <dgm:cxn modelId="{C27CB317-305A-41EA-8AD8-BF3506388E99}" type="presParOf" srcId="{2D50D6B8-54D0-4D93-8EAD-43F499E23B34}" destId="{4C143C89-5579-4CF5-B8DE-2D20F7D34DD4}" srcOrd="0" destOrd="0" presId="urn:microsoft.com/office/officeart/2008/layout/VerticalCurvedList"/>
    <dgm:cxn modelId="{B61FE73C-6CD0-4B69-A447-408E0EA3733E}" type="presParOf" srcId="{4C143C89-5579-4CF5-B8DE-2D20F7D34DD4}" destId="{8A6BC542-3D4F-400B-91C4-6C4D09218846}" srcOrd="0" destOrd="0" presId="urn:microsoft.com/office/officeart/2008/layout/VerticalCurvedList"/>
    <dgm:cxn modelId="{C930A99F-1F1C-4975-8AE4-CF9ECDE84043}" type="presParOf" srcId="{4C143C89-5579-4CF5-B8DE-2D20F7D34DD4}" destId="{956BCB64-F789-4425-A60B-B55239AFC370}" srcOrd="1" destOrd="0" presId="urn:microsoft.com/office/officeart/2008/layout/VerticalCurvedList"/>
    <dgm:cxn modelId="{2077A5CA-1BA8-45A7-A724-501EAC61F758}" type="presParOf" srcId="{4C143C89-5579-4CF5-B8DE-2D20F7D34DD4}" destId="{F3B7929F-1F13-48EA-BFE0-C1D4620F99CC}" srcOrd="2" destOrd="0" presId="urn:microsoft.com/office/officeart/2008/layout/VerticalCurvedList"/>
    <dgm:cxn modelId="{E48DD9FD-5B77-4C6F-8CEE-2B464A1C35E8}" type="presParOf" srcId="{4C143C89-5579-4CF5-B8DE-2D20F7D34DD4}" destId="{CEB0C65F-E29A-4277-8388-342A49F44AE3}" srcOrd="3" destOrd="0" presId="urn:microsoft.com/office/officeart/2008/layout/VerticalCurvedList"/>
    <dgm:cxn modelId="{5380F4CA-0FD1-4E5A-8DCE-2E38A7B79330}" type="presParOf" srcId="{2D50D6B8-54D0-4D93-8EAD-43F499E23B34}" destId="{D6557E3E-C17A-4EFD-87E4-89FBDAF9A0EC}" srcOrd="1" destOrd="0" presId="urn:microsoft.com/office/officeart/2008/layout/VerticalCurvedList"/>
    <dgm:cxn modelId="{B61EA853-FA4F-4301-94A5-1D1A8506248A}" type="presParOf" srcId="{2D50D6B8-54D0-4D93-8EAD-43F499E23B34}" destId="{0A9DD471-4D3A-4F26-876D-84ADF70DA997}" srcOrd="2" destOrd="0" presId="urn:microsoft.com/office/officeart/2008/layout/VerticalCurvedList"/>
    <dgm:cxn modelId="{D6D34436-F2C7-4B1D-8BBD-3BB2DFBC4C85}" type="presParOf" srcId="{0A9DD471-4D3A-4F26-876D-84ADF70DA997}" destId="{7C286092-D2CE-4B3D-8464-E91FD255092A}" srcOrd="0" destOrd="0" presId="urn:microsoft.com/office/officeart/2008/layout/VerticalCurvedList"/>
    <dgm:cxn modelId="{5D0A1C2C-D6FA-4450-976C-255A2A2901CB}" type="presParOf" srcId="{2D50D6B8-54D0-4D93-8EAD-43F499E23B34}" destId="{5CCB2975-9B02-4F8C-BD5D-ED2B7E253337}" srcOrd="3" destOrd="0" presId="urn:microsoft.com/office/officeart/2008/layout/VerticalCurvedList"/>
    <dgm:cxn modelId="{E1FBAD57-F00D-45E2-88FE-97C80B33B740}" type="presParOf" srcId="{2D50D6B8-54D0-4D93-8EAD-43F499E23B34}" destId="{1CBED21A-12FD-4ED7-A29C-21E2C02C71AD}" srcOrd="4" destOrd="0" presId="urn:microsoft.com/office/officeart/2008/layout/VerticalCurvedList"/>
    <dgm:cxn modelId="{FFDC402D-3765-48A2-A5F9-EF8A347D22CE}" type="presParOf" srcId="{1CBED21A-12FD-4ED7-A29C-21E2C02C71AD}" destId="{950A8B2E-7B75-4810-B578-7B0D0D13B375}" srcOrd="0" destOrd="0" presId="urn:microsoft.com/office/officeart/2008/layout/VerticalCurvedList"/>
    <dgm:cxn modelId="{C2E97D23-7457-4ACE-8F3C-31B2F983CAD3}" type="presParOf" srcId="{2D50D6B8-54D0-4D93-8EAD-43F499E23B34}" destId="{B7FCAEC3-D63D-46FF-B362-F709887F7200}" srcOrd="5" destOrd="0" presId="urn:microsoft.com/office/officeart/2008/layout/VerticalCurvedList"/>
    <dgm:cxn modelId="{1BCBDD58-569C-4DDC-AD50-7B124FD4215F}" type="presParOf" srcId="{2D50D6B8-54D0-4D93-8EAD-43F499E23B34}" destId="{F916F1ED-8045-4C04-B7BC-B62C8DAA712F}" srcOrd="6" destOrd="0" presId="urn:microsoft.com/office/officeart/2008/layout/VerticalCurvedList"/>
    <dgm:cxn modelId="{1794CD81-C0FE-444F-97C0-2326873D799F}" type="presParOf" srcId="{F916F1ED-8045-4C04-B7BC-B62C8DAA712F}" destId="{6226A8D1-4B85-4ACE-9CD7-53EE4FCE924E}" srcOrd="0" destOrd="0" presId="urn:microsoft.com/office/officeart/2008/layout/VerticalCurvedList"/>
    <dgm:cxn modelId="{B8ACB59C-D5D6-4AF2-922E-E6AD1FCF3896}" type="presParOf" srcId="{2D50D6B8-54D0-4D93-8EAD-43F499E23B34}" destId="{2FED4418-4BCB-4583-B289-4093140FA14D}" srcOrd="7" destOrd="0" presId="urn:microsoft.com/office/officeart/2008/layout/VerticalCurvedList"/>
    <dgm:cxn modelId="{40888027-9838-473A-8F0E-16F6E7FDF13F}" type="presParOf" srcId="{2D50D6B8-54D0-4D93-8EAD-43F499E23B34}" destId="{26E43B2E-FAC7-44FB-9711-11B240C61282}" srcOrd="8" destOrd="0" presId="urn:microsoft.com/office/officeart/2008/layout/VerticalCurvedList"/>
    <dgm:cxn modelId="{DD8C6D6D-60C9-49F2-8859-230381508F5E}" type="presParOf" srcId="{26E43B2E-FAC7-44FB-9711-11B240C61282}" destId="{4F7F308B-72A3-4CF6-B9CC-5C2444EF2D84}" srcOrd="0" destOrd="0" presId="urn:microsoft.com/office/officeart/2008/layout/VerticalCurvedList"/>
    <dgm:cxn modelId="{6AB7E260-A76F-4C7B-8910-0313F5A82EE8}" type="presParOf" srcId="{2D50D6B8-54D0-4D93-8EAD-43F499E23B34}" destId="{100C842B-AD52-47AE-8A1F-03296A008C6B}" srcOrd="9" destOrd="0" presId="urn:microsoft.com/office/officeart/2008/layout/VerticalCurvedList"/>
    <dgm:cxn modelId="{27580C8E-7BAA-44F9-87BC-D484FBEAB54B}" type="presParOf" srcId="{2D50D6B8-54D0-4D93-8EAD-43F499E23B34}" destId="{3A54D97C-C953-4CF3-B34E-DCE6F9F37EAE}" srcOrd="10" destOrd="0" presId="urn:microsoft.com/office/officeart/2008/layout/VerticalCurvedList"/>
    <dgm:cxn modelId="{EFAF3AC8-BF7C-44BF-B0F1-F3C8DA68AE92}" type="presParOf" srcId="{3A54D97C-C953-4CF3-B34E-DCE6F9F37EAE}" destId="{0582A24C-36EB-4C32-B475-5F66CA8DD90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6BCB64-F789-4425-A60B-B55239AFC370}">
      <dsp:nvSpPr>
        <dsp:cNvPr id="0" name=""/>
        <dsp:cNvSpPr/>
      </dsp:nvSpPr>
      <dsp:spPr>
        <a:xfrm>
          <a:off x="-4374841" y="-671039"/>
          <a:ext cx="5212073" cy="5212073"/>
        </a:xfrm>
        <a:prstGeom prst="blockArc">
          <a:avLst>
            <a:gd name="adj1" fmla="val 18900000"/>
            <a:gd name="adj2" fmla="val 2700000"/>
            <a:gd name="adj3" fmla="val 414"/>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557E3E-C17A-4EFD-87E4-89FBDAF9A0EC}">
      <dsp:nvSpPr>
        <dsp:cNvPr id="0" name=""/>
        <dsp:cNvSpPr/>
      </dsp:nvSpPr>
      <dsp:spPr>
        <a:xfrm>
          <a:off x="366610" y="241797"/>
          <a:ext cx="7294274" cy="483904"/>
        </a:xfrm>
        <a:prstGeom prst="rect">
          <a:avLst/>
        </a:prstGeom>
        <a:solidFill>
          <a:schemeClr val="bg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099"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dirty="0"/>
            <a:t>Welche Infrastruktur ist notwendig?</a:t>
          </a:r>
        </a:p>
      </dsp:txBody>
      <dsp:txXfrm>
        <a:off x="366610" y="241797"/>
        <a:ext cx="7294274" cy="483904"/>
      </dsp:txXfrm>
    </dsp:sp>
    <dsp:sp modelId="{7C286092-D2CE-4B3D-8464-E91FD255092A}">
      <dsp:nvSpPr>
        <dsp:cNvPr id="0" name=""/>
        <dsp:cNvSpPr/>
      </dsp:nvSpPr>
      <dsp:spPr>
        <a:xfrm>
          <a:off x="64170" y="181309"/>
          <a:ext cx="604880" cy="604880"/>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CB2975-9B02-4F8C-BD5D-ED2B7E253337}">
      <dsp:nvSpPr>
        <dsp:cNvPr id="0" name=""/>
        <dsp:cNvSpPr/>
      </dsp:nvSpPr>
      <dsp:spPr>
        <a:xfrm>
          <a:off x="713362" y="967421"/>
          <a:ext cx="6947522" cy="483904"/>
        </a:xfrm>
        <a:prstGeom prst="rect">
          <a:avLst/>
        </a:prstGeom>
        <a:solidFill>
          <a:schemeClr val="bg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099"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dirty="0"/>
            <a:t>Methoden der Webseitenerstellung</a:t>
          </a:r>
        </a:p>
      </dsp:txBody>
      <dsp:txXfrm>
        <a:off x="713362" y="967421"/>
        <a:ext cx="6947522" cy="483904"/>
      </dsp:txXfrm>
    </dsp:sp>
    <dsp:sp modelId="{950A8B2E-7B75-4810-B578-7B0D0D13B375}">
      <dsp:nvSpPr>
        <dsp:cNvPr id="0" name=""/>
        <dsp:cNvSpPr/>
      </dsp:nvSpPr>
      <dsp:spPr>
        <a:xfrm>
          <a:off x="410922" y="906933"/>
          <a:ext cx="604880" cy="604880"/>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CAEC3-D63D-46FF-B362-F709887F7200}">
      <dsp:nvSpPr>
        <dsp:cNvPr id="0" name=""/>
        <dsp:cNvSpPr/>
      </dsp:nvSpPr>
      <dsp:spPr>
        <a:xfrm>
          <a:off x="819787" y="1693045"/>
          <a:ext cx="6841098" cy="483904"/>
        </a:xfrm>
        <a:prstGeom prst="rect">
          <a:avLst/>
        </a:prstGeom>
        <a:solidFill>
          <a:schemeClr val="bg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099" tIns="48260" rIns="48260" bIns="48260" numCol="1" spcCol="1270" anchor="ctr" anchorCtr="0">
          <a:noAutofit/>
        </a:bodyPr>
        <a:lstStyle/>
        <a:p>
          <a:pPr marL="0" lvl="0" indent="0" algn="l" defTabSz="844550">
            <a:lnSpc>
              <a:spcPct val="90000"/>
            </a:lnSpc>
            <a:spcBef>
              <a:spcPct val="0"/>
            </a:spcBef>
            <a:spcAft>
              <a:spcPct val="35000"/>
            </a:spcAft>
            <a:buFont typeface="Arial" panose="020B0604020202020204" pitchFamily="34" charset="0"/>
            <a:buNone/>
          </a:pPr>
          <a:r>
            <a:rPr lang="de-DE" sz="1900" kern="1200" dirty="0"/>
            <a:t>Arbeiten mit dem Marktführer </a:t>
          </a:r>
          <a:r>
            <a:rPr lang="de-DE" sz="1900" kern="1200" dirty="0" err="1"/>
            <a:t>Wordpress</a:t>
          </a:r>
          <a:endParaRPr lang="de-DE" sz="1900" kern="1200" dirty="0"/>
        </a:p>
      </dsp:txBody>
      <dsp:txXfrm>
        <a:off x="819787" y="1693045"/>
        <a:ext cx="6841098" cy="483904"/>
      </dsp:txXfrm>
    </dsp:sp>
    <dsp:sp modelId="{6226A8D1-4B85-4ACE-9CD7-53EE4FCE924E}">
      <dsp:nvSpPr>
        <dsp:cNvPr id="0" name=""/>
        <dsp:cNvSpPr/>
      </dsp:nvSpPr>
      <dsp:spPr>
        <a:xfrm>
          <a:off x="517347" y="1632557"/>
          <a:ext cx="604880" cy="604880"/>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ED4418-4BCB-4583-B289-4093140FA14D}">
      <dsp:nvSpPr>
        <dsp:cNvPr id="0" name=""/>
        <dsp:cNvSpPr/>
      </dsp:nvSpPr>
      <dsp:spPr>
        <a:xfrm>
          <a:off x="713362" y="2418669"/>
          <a:ext cx="6947522" cy="483904"/>
        </a:xfrm>
        <a:prstGeom prst="rect">
          <a:avLst/>
        </a:prstGeom>
        <a:solidFill>
          <a:prstClr val="white">
            <a:lumMod val="50000"/>
          </a:prstClr>
        </a:solidFill>
        <a:ln w="15875"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3362" tIns="45720" rIns="45720" bIns="45720" numCol="1" spcCol="1270" anchor="ctr" anchorCtr="0">
          <a:noAutofit/>
        </a:bodyPr>
        <a:lstStyle/>
        <a:p>
          <a:pPr marL="0" lvl="0" indent="0" algn="l" defTabSz="800100">
            <a:lnSpc>
              <a:spcPct val="90000"/>
            </a:lnSpc>
            <a:spcBef>
              <a:spcPct val="0"/>
            </a:spcBef>
            <a:spcAft>
              <a:spcPct val="35000"/>
            </a:spcAft>
            <a:buNone/>
          </a:pPr>
          <a:r>
            <a:rPr lang="de-DE" sz="1800" kern="1200" dirty="0">
              <a:solidFill>
                <a:prstClr val="white"/>
              </a:solidFill>
              <a:latin typeface="Calibri" panose="020F0502020204030204"/>
              <a:ea typeface="+mn-ea"/>
              <a:cs typeface="+mn-cs"/>
            </a:rPr>
            <a:t>HTML, CSS, PHP Grundlagen</a:t>
          </a:r>
        </a:p>
      </dsp:txBody>
      <dsp:txXfrm>
        <a:off x="713362" y="2418669"/>
        <a:ext cx="6947522" cy="483904"/>
      </dsp:txXfrm>
    </dsp:sp>
    <dsp:sp modelId="{4F7F308B-72A3-4CF6-B9CC-5C2444EF2D84}">
      <dsp:nvSpPr>
        <dsp:cNvPr id="0" name=""/>
        <dsp:cNvSpPr/>
      </dsp:nvSpPr>
      <dsp:spPr>
        <a:xfrm>
          <a:off x="410922" y="2358181"/>
          <a:ext cx="604880" cy="604880"/>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0C842B-AD52-47AE-8A1F-03296A008C6B}">
      <dsp:nvSpPr>
        <dsp:cNvPr id="0" name=""/>
        <dsp:cNvSpPr/>
      </dsp:nvSpPr>
      <dsp:spPr>
        <a:xfrm>
          <a:off x="366610" y="3144293"/>
          <a:ext cx="7294274" cy="483904"/>
        </a:xfrm>
        <a:prstGeom prst="rect">
          <a:avLst/>
        </a:prstGeom>
        <a:solidFill>
          <a:prstClr val="white">
            <a:lumMod val="50000"/>
          </a:prstClr>
        </a:solidFill>
        <a:ln w="15875"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3362" tIns="45720" rIns="45720" bIns="45720" numCol="1" spcCol="1270" anchor="ctr" anchorCtr="0">
          <a:noAutofit/>
        </a:bodyPr>
        <a:lstStyle/>
        <a:p>
          <a:pPr marL="0" lvl="0" indent="0" algn="l" defTabSz="800100">
            <a:lnSpc>
              <a:spcPct val="90000"/>
            </a:lnSpc>
            <a:spcBef>
              <a:spcPct val="0"/>
            </a:spcBef>
            <a:spcAft>
              <a:spcPct val="35000"/>
            </a:spcAft>
            <a:buNone/>
          </a:pPr>
          <a:r>
            <a:rPr lang="de-DE" sz="1800" kern="1200" dirty="0">
              <a:solidFill>
                <a:prstClr val="white"/>
              </a:solidFill>
              <a:latin typeface="Calibri" panose="020F0502020204030204"/>
              <a:ea typeface="+mn-ea"/>
              <a:cs typeface="+mn-cs"/>
            </a:rPr>
            <a:t>Vertiefung /  Fragen / Übungen</a:t>
          </a:r>
        </a:p>
      </dsp:txBody>
      <dsp:txXfrm>
        <a:off x="366610" y="3144293"/>
        <a:ext cx="7294274" cy="483904"/>
      </dsp:txXfrm>
    </dsp:sp>
    <dsp:sp modelId="{0582A24C-36EB-4C32-B475-5F66CA8DD901}">
      <dsp:nvSpPr>
        <dsp:cNvPr id="0" name=""/>
        <dsp:cNvSpPr/>
      </dsp:nvSpPr>
      <dsp:spPr>
        <a:xfrm>
          <a:off x="64170" y="3083805"/>
          <a:ext cx="604880" cy="604880"/>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36C8F3E-FEBA-4D5E-8497-0215F897CF5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F7F6B28B-7B59-4E1A-BF47-05667B953F8D}"/>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037212-1889-4FBA-9458-89EA82D2A618}" type="datetimeFigureOut">
              <a:rPr lang="de-DE" smtClean="0"/>
              <a:t>06.03.2022</a:t>
            </a:fld>
            <a:endParaRPr lang="de-DE"/>
          </a:p>
        </p:txBody>
      </p:sp>
      <p:sp>
        <p:nvSpPr>
          <p:cNvPr id="4" name="Folienbildplatzhalter 3">
            <a:extLst>
              <a:ext uri="{FF2B5EF4-FFF2-40B4-BE49-F238E27FC236}">
                <a16:creationId xmlns:a16="http://schemas.microsoft.com/office/drawing/2014/main" id="{B24A5830-2067-4A30-A73C-87285B0FB80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a:extLst>
              <a:ext uri="{FF2B5EF4-FFF2-40B4-BE49-F238E27FC236}">
                <a16:creationId xmlns:a16="http://schemas.microsoft.com/office/drawing/2014/main" id="{8432F790-3DFD-46DC-B63C-55971575CF7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a:extLst>
              <a:ext uri="{FF2B5EF4-FFF2-40B4-BE49-F238E27FC236}">
                <a16:creationId xmlns:a16="http://schemas.microsoft.com/office/drawing/2014/main" id="{93ED3154-E408-4E7A-850A-44A9F78CD39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a:extLst>
              <a:ext uri="{FF2B5EF4-FFF2-40B4-BE49-F238E27FC236}">
                <a16:creationId xmlns:a16="http://schemas.microsoft.com/office/drawing/2014/main" id="{82F14661-F284-41ED-A3AD-9B7DF6E0E584}"/>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C3188-A330-479C-AE71-BFE50B254C5A}" type="slidenum">
              <a:rPr lang="de-DE" smtClean="0"/>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Notiz: Diese und die folgende Folie werden als ausgedrucktes Beispiel gezeigt. Die Ausschnitte werden an einem Whiteboard befestigt und die Zahlen anschließend ergänzt und erläutert. </a:t>
            </a:r>
          </a:p>
          <a:p>
            <a:endParaRPr lang="de-DE" dirty="0"/>
          </a:p>
          <a:p>
            <a:r>
              <a:rPr lang="de-DE" dirty="0"/>
              <a:t>Zum Einstieg möchte ich zunächst</a:t>
            </a:r>
            <a:r>
              <a:rPr lang="de-DE" baseline="0" dirty="0"/>
              <a:t> zeigen, wie mir der enorme Einfluss von Influencern deutlich geworden ist. </a:t>
            </a:r>
          </a:p>
          <a:p>
            <a:r>
              <a:rPr lang="de-DE" dirty="0"/>
              <a:t>Heute</a:t>
            </a:r>
            <a:r>
              <a:rPr lang="de-DE" baseline="0" dirty="0"/>
              <a:t> können sich die meisten kein Leben mehr ohne Internet vorstellen. Auch ich gehöre zu den Digital Natives und bin mit dem Internet aufgewachsen. Mehrmals täglich halte ich mich in sozialen Netzwerken auf, schaue mir hier Beiträge an, lade selber welche hoch und kommuniziere mit Anderen. Immer häufiger begegnen mir hier Influencer, wie zum Beispiel in Form eines Instagram-Beitrags von Lisa-Marie. Beim Scrollen durch meinen Feed sehe ich zwischen den Beiträgen meiner Freunde, auch viele solcher Bilder und nehme dabei meistens kaum wahr, dass hinter so einem Bild ein Unternehmen steckt, welches genau mich erreichen möchte. In diesem Fall: der Online-Shop About </a:t>
            </a:r>
            <a:r>
              <a:rPr lang="de-DE" baseline="0" dirty="0" err="1"/>
              <a:t>You</a:t>
            </a:r>
            <a:r>
              <a:rPr lang="de-DE" baseline="0" dirty="0"/>
              <a:t>. About </a:t>
            </a:r>
            <a:r>
              <a:rPr lang="de-DE" baseline="0" dirty="0" err="1"/>
              <a:t>You</a:t>
            </a:r>
            <a:r>
              <a:rPr lang="de-DE" baseline="0" dirty="0"/>
              <a:t> ist auf Lisa zugekommen, mit dem Angebot, dass sie sich ein Outfit aussuchen darf und 300 Euro dafür bekommt, wenn sie es auf ihrem Instagram-Kanal mit ihren Followern teilt. Um genau zu sein, mit ihren 60.300 Followern, die dann alle so wie ich durch ihren Feed scrollen und dieses Bild sehen. Rechnet man daraus den Tausend-Kontakt-Preis aus, der in der Medienwelt als Messgröße dient aus, bezahlt About </a:t>
            </a:r>
            <a:r>
              <a:rPr lang="de-DE" baseline="0" dirty="0" err="1"/>
              <a:t>You</a:t>
            </a:r>
            <a:r>
              <a:rPr lang="de-DE" baseline="0" dirty="0"/>
              <a:t> 5 Euro für 1000 Zielgruppenkontakte. </a:t>
            </a:r>
            <a:endParaRPr lang="de-DE" dirty="0"/>
          </a:p>
          <a:p>
            <a:endParaRPr lang="de-DE" dirty="0"/>
          </a:p>
        </p:txBody>
      </p:sp>
      <p:sp>
        <p:nvSpPr>
          <p:cNvPr id="4" name="Foliennummernplatzhalter 3"/>
          <p:cNvSpPr>
            <a:spLocks noGrp="1"/>
          </p:cNvSpPr>
          <p:nvPr>
            <p:ph type="sldNum" sz="quarter" idx="5"/>
          </p:nvPr>
        </p:nvSpPr>
        <p:spPr/>
        <p:txBody>
          <a:bodyPr/>
          <a:lstStyle/>
          <a:p>
            <a:fld id="{D3D246BA-3131-4F97-8F98-2222C6009501}" type="slidenum">
              <a:rPr lang="de-DE" smtClean="0"/>
              <a:t>1</a:t>
            </a:fld>
            <a:endParaRPr lang="de-DE"/>
          </a:p>
        </p:txBody>
      </p:sp>
    </p:spTree>
    <p:extLst>
      <p:ext uri="{BB962C8B-B14F-4D97-AF65-F5344CB8AC3E}">
        <p14:creationId xmlns:p14="http://schemas.microsoft.com/office/powerpoint/2010/main" val="1054936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Notiz: Diese und die folgende Folie werden als ausgedrucktes Beispiel gezeigt. Die Ausschnitte werden an einem Whiteboard befestigt und die Zahlen anschließend ergänzt und erläutert. </a:t>
            </a:r>
          </a:p>
          <a:p>
            <a:endParaRPr lang="de-DE" dirty="0"/>
          </a:p>
          <a:p>
            <a:r>
              <a:rPr lang="de-DE" dirty="0"/>
              <a:t>Zum Einstieg möchte ich zunächst</a:t>
            </a:r>
            <a:r>
              <a:rPr lang="de-DE" baseline="0" dirty="0"/>
              <a:t> zeigen, wie mir der enorme Einfluss von Influencern deutlich geworden ist. </a:t>
            </a:r>
          </a:p>
          <a:p>
            <a:r>
              <a:rPr lang="de-DE" dirty="0"/>
              <a:t>Heute</a:t>
            </a:r>
            <a:r>
              <a:rPr lang="de-DE" baseline="0" dirty="0"/>
              <a:t> können sich die meisten kein Leben mehr ohne Internet vorstellen. Auch ich gehöre zu den Digital Natives und bin mit dem Internet aufgewachsen. Mehrmals täglich halte ich mich in sozialen Netzwerken auf, schaue mir hier Beiträge an, lade selber welche hoch und kommuniziere mit Anderen. Immer häufiger begegnen mir hier Influencer, wie zum Beispiel in Form eines Instagram-Beitrags von Lisa-Marie. Beim Scrollen durch meinen Feed sehe ich zwischen den Beiträgen meiner Freunde, auch viele solcher Bilder und nehme dabei meistens kaum wahr, dass hinter so einem Bild ein Unternehmen steckt, welches genau mich erreichen möchte. In diesem Fall: der Online-Shop About </a:t>
            </a:r>
            <a:r>
              <a:rPr lang="de-DE" baseline="0" dirty="0" err="1"/>
              <a:t>You</a:t>
            </a:r>
            <a:r>
              <a:rPr lang="de-DE" baseline="0" dirty="0"/>
              <a:t>. About </a:t>
            </a:r>
            <a:r>
              <a:rPr lang="de-DE" baseline="0" dirty="0" err="1"/>
              <a:t>You</a:t>
            </a:r>
            <a:r>
              <a:rPr lang="de-DE" baseline="0" dirty="0"/>
              <a:t> ist auf Lisa zugekommen, mit dem Angebot, dass sie sich ein Outfit aussuchen darf und 300 Euro dafür bekommt, wenn sie es auf ihrem Instagram-Kanal mit ihren Followern teilt. Um genau zu sein, mit ihren 60.300 Followern, die dann alle so wie ich durch ihren Feed scrollen und dieses Bild sehen. Rechnet man daraus den Tausend-Kontakt-Preis aus, der in der Medienwelt als Messgröße dient aus, bezahlt About </a:t>
            </a:r>
            <a:r>
              <a:rPr lang="de-DE" baseline="0" dirty="0" err="1"/>
              <a:t>You</a:t>
            </a:r>
            <a:r>
              <a:rPr lang="de-DE" baseline="0" dirty="0"/>
              <a:t> 5 Euro für 1000 Zielgruppenkontakte. </a:t>
            </a:r>
            <a:endParaRPr lang="de-DE" dirty="0"/>
          </a:p>
          <a:p>
            <a:endParaRPr lang="de-DE" dirty="0"/>
          </a:p>
        </p:txBody>
      </p:sp>
      <p:sp>
        <p:nvSpPr>
          <p:cNvPr id="4" name="Foliennummernplatzhalter 3"/>
          <p:cNvSpPr>
            <a:spLocks noGrp="1"/>
          </p:cNvSpPr>
          <p:nvPr>
            <p:ph type="sldNum" sz="quarter" idx="5"/>
          </p:nvPr>
        </p:nvSpPr>
        <p:spPr/>
        <p:txBody>
          <a:bodyPr/>
          <a:lstStyle/>
          <a:p>
            <a:fld id="{D3D246BA-3131-4F97-8F98-2222C6009501}" type="slidenum">
              <a:rPr lang="de-DE" smtClean="0"/>
              <a:t>10</a:t>
            </a:fld>
            <a:endParaRPr lang="de-DE"/>
          </a:p>
        </p:txBody>
      </p:sp>
    </p:spTree>
    <p:extLst>
      <p:ext uri="{BB962C8B-B14F-4D97-AF65-F5344CB8AC3E}">
        <p14:creationId xmlns:p14="http://schemas.microsoft.com/office/powerpoint/2010/main" val="4290986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Notiz: Diese und die folgende Folie werden als ausgedrucktes Beispiel gezeigt. Die Ausschnitte werden an einem Whiteboard befestigt und die Zahlen anschließend ergänzt und erläutert. </a:t>
            </a:r>
          </a:p>
          <a:p>
            <a:endParaRPr lang="de-DE" dirty="0"/>
          </a:p>
          <a:p>
            <a:r>
              <a:rPr lang="de-DE" dirty="0"/>
              <a:t>Zum Einstieg möchte ich zunächst</a:t>
            </a:r>
            <a:r>
              <a:rPr lang="de-DE" baseline="0" dirty="0"/>
              <a:t> zeigen, wie mir der enorme Einfluss von Influencern deutlich geworden ist. </a:t>
            </a:r>
          </a:p>
          <a:p>
            <a:r>
              <a:rPr lang="de-DE" dirty="0"/>
              <a:t>Heute</a:t>
            </a:r>
            <a:r>
              <a:rPr lang="de-DE" baseline="0" dirty="0"/>
              <a:t> können sich die meisten kein Leben mehr ohne Internet vorstellen. Auch ich gehöre zu den Digital Natives und bin mit dem Internet aufgewachsen. Mehrmals täglich halte ich mich in sozialen Netzwerken auf, schaue mir hier Beiträge an, lade selber welche hoch und kommuniziere mit Anderen. Immer häufiger begegnen mir hier Influencer, wie zum Beispiel in Form eines Instagram-Beitrags von Lisa-Marie. Beim Scrollen durch meinen Feed sehe ich zwischen den Beiträgen meiner Freunde, auch viele solcher Bilder und nehme dabei meistens kaum wahr, dass hinter so einem Bild ein Unternehmen steckt, welches genau mich erreichen möchte. In diesem Fall: der Online-Shop About </a:t>
            </a:r>
            <a:r>
              <a:rPr lang="de-DE" baseline="0" dirty="0" err="1"/>
              <a:t>You</a:t>
            </a:r>
            <a:r>
              <a:rPr lang="de-DE" baseline="0" dirty="0"/>
              <a:t>. About </a:t>
            </a:r>
            <a:r>
              <a:rPr lang="de-DE" baseline="0" dirty="0" err="1"/>
              <a:t>You</a:t>
            </a:r>
            <a:r>
              <a:rPr lang="de-DE" baseline="0" dirty="0"/>
              <a:t> ist auf Lisa zugekommen, mit dem Angebot, dass sie sich ein Outfit aussuchen darf und 300 Euro dafür bekommt, wenn sie es auf ihrem Instagram-Kanal mit ihren Followern teilt. Um genau zu sein, mit ihren 60.300 Followern, die dann alle so wie ich durch ihren Feed scrollen und dieses Bild sehen. Rechnet man daraus den Tausend-Kontakt-Preis aus, der in der Medienwelt als Messgröße dient aus, bezahlt About </a:t>
            </a:r>
            <a:r>
              <a:rPr lang="de-DE" baseline="0" dirty="0" err="1"/>
              <a:t>You</a:t>
            </a:r>
            <a:r>
              <a:rPr lang="de-DE" baseline="0" dirty="0"/>
              <a:t> 5 Euro für 1000 Zielgruppenkontakte. </a:t>
            </a:r>
            <a:endParaRPr lang="de-DE" dirty="0"/>
          </a:p>
          <a:p>
            <a:endParaRPr lang="de-DE" dirty="0"/>
          </a:p>
        </p:txBody>
      </p:sp>
      <p:sp>
        <p:nvSpPr>
          <p:cNvPr id="4" name="Foliennummernplatzhalter 3"/>
          <p:cNvSpPr>
            <a:spLocks noGrp="1"/>
          </p:cNvSpPr>
          <p:nvPr>
            <p:ph type="sldNum" sz="quarter" idx="5"/>
          </p:nvPr>
        </p:nvSpPr>
        <p:spPr/>
        <p:txBody>
          <a:bodyPr/>
          <a:lstStyle/>
          <a:p>
            <a:fld id="{D3D246BA-3131-4F97-8F98-2222C6009501}" type="slidenum">
              <a:rPr lang="de-DE" smtClean="0"/>
              <a:t>11</a:t>
            </a:fld>
            <a:endParaRPr lang="de-DE"/>
          </a:p>
        </p:txBody>
      </p:sp>
    </p:spTree>
    <p:extLst>
      <p:ext uri="{BB962C8B-B14F-4D97-AF65-F5344CB8AC3E}">
        <p14:creationId xmlns:p14="http://schemas.microsoft.com/office/powerpoint/2010/main" val="2345354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Notiz: Diese und die folgende Folie werden als ausgedrucktes Beispiel gezeigt. Die Ausschnitte werden an einem Whiteboard befestigt und die Zahlen anschließend ergänzt und erläutert. </a:t>
            </a:r>
          </a:p>
          <a:p>
            <a:endParaRPr lang="de-DE" dirty="0"/>
          </a:p>
          <a:p>
            <a:r>
              <a:rPr lang="de-DE" dirty="0"/>
              <a:t>Zum Einstieg möchte ich zunächst</a:t>
            </a:r>
            <a:r>
              <a:rPr lang="de-DE" baseline="0" dirty="0"/>
              <a:t> zeigen, wie mir der enorme Einfluss von Influencern deutlich geworden ist. </a:t>
            </a:r>
          </a:p>
          <a:p>
            <a:r>
              <a:rPr lang="de-DE" dirty="0"/>
              <a:t>Heute</a:t>
            </a:r>
            <a:r>
              <a:rPr lang="de-DE" baseline="0" dirty="0"/>
              <a:t> können sich die meisten kein Leben mehr ohne Internet vorstellen. Auch ich gehöre zu den Digital Natives und bin mit dem Internet aufgewachsen. Mehrmals täglich halte ich mich in sozialen Netzwerken auf, schaue mir hier Beiträge an, lade selber welche hoch und kommuniziere mit Anderen. Immer häufiger begegnen mir hier Influencer, wie zum Beispiel in Form eines Instagram-Beitrags von Lisa-Marie. Beim Scrollen durch meinen Feed sehe ich zwischen den Beiträgen meiner Freunde, auch viele solcher Bilder und nehme dabei meistens kaum wahr, dass hinter so einem Bild ein Unternehmen steckt, welches genau mich erreichen möchte. In diesem Fall: der Online-Shop About </a:t>
            </a:r>
            <a:r>
              <a:rPr lang="de-DE" baseline="0" dirty="0" err="1"/>
              <a:t>You</a:t>
            </a:r>
            <a:r>
              <a:rPr lang="de-DE" baseline="0" dirty="0"/>
              <a:t>. About </a:t>
            </a:r>
            <a:r>
              <a:rPr lang="de-DE" baseline="0" dirty="0" err="1"/>
              <a:t>You</a:t>
            </a:r>
            <a:r>
              <a:rPr lang="de-DE" baseline="0" dirty="0"/>
              <a:t> ist auf Lisa zugekommen, mit dem Angebot, dass sie sich ein Outfit aussuchen darf und 300 Euro dafür bekommt, wenn sie es auf ihrem Instagram-Kanal mit ihren Followern teilt. Um genau zu sein, mit ihren 60.300 Followern, die dann alle so wie ich durch ihren Feed scrollen und dieses Bild sehen. Rechnet man daraus den Tausend-Kontakt-Preis aus, der in der Medienwelt als Messgröße dient aus, bezahlt About </a:t>
            </a:r>
            <a:r>
              <a:rPr lang="de-DE" baseline="0" dirty="0" err="1"/>
              <a:t>You</a:t>
            </a:r>
            <a:r>
              <a:rPr lang="de-DE" baseline="0" dirty="0"/>
              <a:t> 5 Euro für 1000 Zielgruppenkontakte. </a:t>
            </a:r>
            <a:endParaRPr lang="de-DE" dirty="0"/>
          </a:p>
          <a:p>
            <a:endParaRPr lang="de-DE" dirty="0"/>
          </a:p>
        </p:txBody>
      </p:sp>
      <p:sp>
        <p:nvSpPr>
          <p:cNvPr id="4" name="Foliennummernplatzhalter 3"/>
          <p:cNvSpPr>
            <a:spLocks noGrp="1"/>
          </p:cNvSpPr>
          <p:nvPr>
            <p:ph type="sldNum" sz="quarter" idx="5"/>
          </p:nvPr>
        </p:nvSpPr>
        <p:spPr/>
        <p:txBody>
          <a:bodyPr/>
          <a:lstStyle/>
          <a:p>
            <a:fld id="{D3D246BA-3131-4F97-8F98-2222C6009501}" type="slidenum">
              <a:rPr lang="de-DE" smtClean="0"/>
              <a:t>12</a:t>
            </a:fld>
            <a:endParaRPr lang="de-DE"/>
          </a:p>
        </p:txBody>
      </p:sp>
    </p:spTree>
    <p:extLst>
      <p:ext uri="{BB962C8B-B14F-4D97-AF65-F5344CB8AC3E}">
        <p14:creationId xmlns:p14="http://schemas.microsoft.com/office/powerpoint/2010/main" val="2056665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Notiz: Diese und die folgende Folie werden als ausgedrucktes Beispiel gezeigt. Die Ausschnitte werden an einem Whiteboard befestigt und die Zahlen anschließend ergänzt und erläutert. </a:t>
            </a:r>
          </a:p>
          <a:p>
            <a:endParaRPr lang="de-DE" dirty="0"/>
          </a:p>
          <a:p>
            <a:r>
              <a:rPr lang="de-DE" dirty="0"/>
              <a:t>Zum Einstieg möchte ich zunächst</a:t>
            </a:r>
            <a:r>
              <a:rPr lang="de-DE" baseline="0" dirty="0"/>
              <a:t> zeigen, wie mir der enorme Einfluss von Influencern deutlich geworden ist. </a:t>
            </a:r>
          </a:p>
          <a:p>
            <a:r>
              <a:rPr lang="de-DE" dirty="0"/>
              <a:t>Heute</a:t>
            </a:r>
            <a:r>
              <a:rPr lang="de-DE" baseline="0" dirty="0"/>
              <a:t> können sich die meisten kein Leben mehr ohne Internet vorstellen. Auch ich gehöre zu den Digital Natives und bin mit dem Internet aufgewachsen. Mehrmals täglich halte ich mich in sozialen Netzwerken auf, schaue mir hier Beiträge an, lade selber welche hoch und kommuniziere mit Anderen. Immer häufiger begegnen mir hier Influencer, wie zum Beispiel in Form eines Instagram-Beitrags von Lisa-Marie. Beim Scrollen durch meinen Feed sehe ich zwischen den Beiträgen meiner Freunde, auch viele solcher Bilder und nehme dabei meistens kaum wahr, dass hinter so einem Bild ein Unternehmen steckt, welches genau mich erreichen möchte. In diesem Fall: der Online-Shop About </a:t>
            </a:r>
            <a:r>
              <a:rPr lang="de-DE" baseline="0" dirty="0" err="1"/>
              <a:t>You</a:t>
            </a:r>
            <a:r>
              <a:rPr lang="de-DE" baseline="0" dirty="0"/>
              <a:t>. About </a:t>
            </a:r>
            <a:r>
              <a:rPr lang="de-DE" baseline="0" dirty="0" err="1"/>
              <a:t>You</a:t>
            </a:r>
            <a:r>
              <a:rPr lang="de-DE" baseline="0" dirty="0"/>
              <a:t> ist auf Lisa zugekommen, mit dem Angebot, dass sie sich ein Outfit aussuchen darf und 300 Euro dafür bekommt, wenn sie es auf ihrem Instagram-Kanal mit ihren Followern teilt. Um genau zu sein, mit ihren 60.300 Followern, die dann alle so wie ich durch ihren Feed scrollen und dieses Bild sehen. Rechnet man daraus den Tausend-Kontakt-Preis aus, der in der Medienwelt als Messgröße dient aus, bezahlt About </a:t>
            </a:r>
            <a:r>
              <a:rPr lang="de-DE" baseline="0" dirty="0" err="1"/>
              <a:t>You</a:t>
            </a:r>
            <a:r>
              <a:rPr lang="de-DE" baseline="0" dirty="0"/>
              <a:t> 5 Euro für 1000 Zielgruppenkontakte. </a:t>
            </a:r>
            <a:endParaRPr lang="de-DE" dirty="0"/>
          </a:p>
          <a:p>
            <a:endParaRPr lang="de-DE" dirty="0"/>
          </a:p>
        </p:txBody>
      </p:sp>
      <p:sp>
        <p:nvSpPr>
          <p:cNvPr id="4" name="Foliennummernplatzhalter 3"/>
          <p:cNvSpPr>
            <a:spLocks noGrp="1"/>
          </p:cNvSpPr>
          <p:nvPr>
            <p:ph type="sldNum" sz="quarter" idx="5"/>
          </p:nvPr>
        </p:nvSpPr>
        <p:spPr/>
        <p:txBody>
          <a:bodyPr/>
          <a:lstStyle/>
          <a:p>
            <a:fld id="{D3D246BA-3131-4F97-8F98-2222C6009501}" type="slidenum">
              <a:rPr lang="de-DE" smtClean="0"/>
              <a:t>13</a:t>
            </a:fld>
            <a:endParaRPr lang="de-DE"/>
          </a:p>
        </p:txBody>
      </p:sp>
    </p:spTree>
    <p:extLst>
      <p:ext uri="{BB962C8B-B14F-4D97-AF65-F5344CB8AC3E}">
        <p14:creationId xmlns:p14="http://schemas.microsoft.com/office/powerpoint/2010/main" val="2846275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Notiz: Diese und die folgende Folie werden als ausgedrucktes Beispiel gezeigt. Die Ausschnitte werden an einem Whiteboard befestigt und die Zahlen anschließend ergänzt und erläutert. </a:t>
            </a:r>
          </a:p>
          <a:p>
            <a:endParaRPr lang="de-DE" dirty="0"/>
          </a:p>
          <a:p>
            <a:r>
              <a:rPr lang="de-DE" dirty="0"/>
              <a:t>Zum Einstieg möchte ich zunächst</a:t>
            </a:r>
            <a:r>
              <a:rPr lang="de-DE" baseline="0" dirty="0"/>
              <a:t> zeigen, wie mir der enorme Einfluss von Influencern deutlich geworden ist. </a:t>
            </a:r>
          </a:p>
          <a:p>
            <a:r>
              <a:rPr lang="de-DE" dirty="0"/>
              <a:t>Heute</a:t>
            </a:r>
            <a:r>
              <a:rPr lang="de-DE" baseline="0" dirty="0"/>
              <a:t> können sich die meisten kein Leben mehr ohne Internet vorstellen. Auch ich gehöre zu den Digital Natives und bin mit dem Internet aufgewachsen. Mehrmals täglich halte ich mich in sozialen Netzwerken auf, schaue mir hier Beiträge an, lade selber welche hoch und kommuniziere mit Anderen. Immer häufiger begegnen mir hier Influencer, wie zum Beispiel in Form eines Instagram-Beitrags von Lisa-Marie. Beim Scrollen durch meinen Feed sehe ich zwischen den Beiträgen meiner Freunde, auch viele solcher Bilder und nehme dabei meistens kaum wahr, dass hinter so einem Bild ein Unternehmen steckt, welches genau mich erreichen möchte. In diesem Fall: der Online-Shop About </a:t>
            </a:r>
            <a:r>
              <a:rPr lang="de-DE" baseline="0" dirty="0" err="1"/>
              <a:t>You</a:t>
            </a:r>
            <a:r>
              <a:rPr lang="de-DE" baseline="0" dirty="0"/>
              <a:t>. About </a:t>
            </a:r>
            <a:r>
              <a:rPr lang="de-DE" baseline="0" dirty="0" err="1"/>
              <a:t>You</a:t>
            </a:r>
            <a:r>
              <a:rPr lang="de-DE" baseline="0" dirty="0"/>
              <a:t> ist auf Lisa zugekommen, mit dem Angebot, dass sie sich ein Outfit aussuchen darf und 300 Euro dafür bekommt, wenn sie es auf ihrem Instagram-Kanal mit ihren Followern teilt. Um genau zu sein, mit ihren 60.300 Followern, die dann alle so wie ich durch ihren Feed scrollen und dieses Bild sehen. Rechnet man daraus den Tausend-Kontakt-Preis aus, der in der Medienwelt als Messgröße dient aus, bezahlt About </a:t>
            </a:r>
            <a:r>
              <a:rPr lang="de-DE" baseline="0" dirty="0" err="1"/>
              <a:t>You</a:t>
            </a:r>
            <a:r>
              <a:rPr lang="de-DE" baseline="0" dirty="0"/>
              <a:t> 5 Euro für 1000 Zielgruppenkontakte. </a:t>
            </a:r>
            <a:endParaRPr lang="de-DE" dirty="0"/>
          </a:p>
          <a:p>
            <a:endParaRPr lang="de-DE" dirty="0"/>
          </a:p>
        </p:txBody>
      </p:sp>
      <p:sp>
        <p:nvSpPr>
          <p:cNvPr id="4" name="Foliennummernplatzhalter 3"/>
          <p:cNvSpPr>
            <a:spLocks noGrp="1"/>
          </p:cNvSpPr>
          <p:nvPr>
            <p:ph type="sldNum" sz="quarter" idx="5"/>
          </p:nvPr>
        </p:nvSpPr>
        <p:spPr/>
        <p:txBody>
          <a:bodyPr/>
          <a:lstStyle/>
          <a:p>
            <a:fld id="{D3D246BA-3131-4F97-8F98-2222C6009501}" type="slidenum">
              <a:rPr lang="de-DE" smtClean="0"/>
              <a:t>14</a:t>
            </a:fld>
            <a:endParaRPr lang="de-DE"/>
          </a:p>
        </p:txBody>
      </p:sp>
    </p:spTree>
    <p:extLst>
      <p:ext uri="{BB962C8B-B14F-4D97-AF65-F5344CB8AC3E}">
        <p14:creationId xmlns:p14="http://schemas.microsoft.com/office/powerpoint/2010/main" val="360461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Notiz: Diese und die folgende Folie werden als ausgedrucktes Beispiel gezeigt. Die Ausschnitte werden an einem Whiteboard befestigt und die Zahlen anschließend ergänzt und erläutert. </a:t>
            </a:r>
          </a:p>
          <a:p>
            <a:endParaRPr lang="de-DE" dirty="0"/>
          </a:p>
          <a:p>
            <a:r>
              <a:rPr lang="de-DE" dirty="0"/>
              <a:t>Zum Einstieg möchte ich zunächst</a:t>
            </a:r>
            <a:r>
              <a:rPr lang="de-DE" baseline="0" dirty="0"/>
              <a:t> zeigen, wie mir der enorme Einfluss von Influencern deutlich geworden ist. </a:t>
            </a:r>
          </a:p>
          <a:p>
            <a:r>
              <a:rPr lang="de-DE" dirty="0"/>
              <a:t>Heute</a:t>
            </a:r>
            <a:r>
              <a:rPr lang="de-DE" baseline="0" dirty="0"/>
              <a:t> können sich die meisten kein Leben mehr ohne Internet vorstellen. Auch ich gehöre zu den Digital Natives und bin mit dem Internet aufgewachsen. Mehrmals täglich halte ich mich in sozialen Netzwerken auf, schaue mir hier Beiträge an, lade selber welche hoch und kommuniziere mit Anderen. Immer häufiger begegnen mir hier Influencer, wie zum Beispiel in Form eines Instagram-Beitrags von Lisa-Marie. Beim Scrollen durch meinen Feed sehe ich zwischen den Beiträgen meiner Freunde, auch viele solcher Bilder und nehme dabei meistens kaum wahr, dass hinter so einem Bild ein Unternehmen steckt, welches genau mich erreichen möchte. In diesem Fall: der Online-Shop About </a:t>
            </a:r>
            <a:r>
              <a:rPr lang="de-DE" baseline="0" dirty="0" err="1"/>
              <a:t>You</a:t>
            </a:r>
            <a:r>
              <a:rPr lang="de-DE" baseline="0" dirty="0"/>
              <a:t>. About </a:t>
            </a:r>
            <a:r>
              <a:rPr lang="de-DE" baseline="0" dirty="0" err="1"/>
              <a:t>You</a:t>
            </a:r>
            <a:r>
              <a:rPr lang="de-DE" baseline="0" dirty="0"/>
              <a:t> ist auf Lisa zugekommen, mit dem Angebot, dass sie sich ein Outfit aussuchen darf und 300 Euro dafür bekommt, wenn sie es auf ihrem Instagram-Kanal mit ihren Followern teilt. Um genau zu sein, mit ihren 60.300 Followern, die dann alle so wie ich durch ihren Feed scrollen und dieses Bild sehen. Rechnet man daraus den Tausend-Kontakt-Preis aus, der in der Medienwelt als Messgröße dient aus, bezahlt About </a:t>
            </a:r>
            <a:r>
              <a:rPr lang="de-DE" baseline="0" dirty="0" err="1"/>
              <a:t>You</a:t>
            </a:r>
            <a:r>
              <a:rPr lang="de-DE" baseline="0" dirty="0"/>
              <a:t> 5 Euro für 1000 Zielgruppenkontakte. </a:t>
            </a:r>
            <a:endParaRPr lang="de-DE" dirty="0"/>
          </a:p>
          <a:p>
            <a:endParaRPr lang="de-DE" dirty="0"/>
          </a:p>
        </p:txBody>
      </p:sp>
      <p:sp>
        <p:nvSpPr>
          <p:cNvPr id="4" name="Foliennummernplatzhalter 3"/>
          <p:cNvSpPr>
            <a:spLocks noGrp="1"/>
          </p:cNvSpPr>
          <p:nvPr>
            <p:ph type="sldNum" sz="quarter" idx="5"/>
          </p:nvPr>
        </p:nvSpPr>
        <p:spPr/>
        <p:txBody>
          <a:bodyPr/>
          <a:lstStyle/>
          <a:p>
            <a:fld id="{D3D246BA-3131-4F97-8F98-2222C6009501}" type="slidenum">
              <a:rPr lang="de-DE" smtClean="0"/>
              <a:t>15</a:t>
            </a:fld>
            <a:endParaRPr lang="de-DE"/>
          </a:p>
        </p:txBody>
      </p:sp>
    </p:spTree>
    <p:extLst>
      <p:ext uri="{BB962C8B-B14F-4D97-AF65-F5344CB8AC3E}">
        <p14:creationId xmlns:p14="http://schemas.microsoft.com/office/powerpoint/2010/main" val="652364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Notiz: Diese und die folgende Folie werden als ausgedrucktes Beispiel gezeigt. Die Ausschnitte werden an einem Whiteboard befestigt und die Zahlen anschließend ergänzt und erläutert. </a:t>
            </a:r>
          </a:p>
          <a:p>
            <a:endParaRPr lang="de-DE" dirty="0"/>
          </a:p>
          <a:p>
            <a:r>
              <a:rPr lang="de-DE" dirty="0"/>
              <a:t>Zum Einstieg möchte ich zunächst</a:t>
            </a:r>
            <a:r>
              <a:rPr lang="de-DE" baseline="0" dirty="0"/>
              <a:t> zeigen, wie mir der enorme Einfluss von Influencern deutlich geworden ist. </a:t>
            </a:r>
          </a:p>
          <a:p>
            <a:r>
              <a:rPr lang="de-DE" dirty="0"/>
              <a:t>Heute</a:t>
            </a:r>
            <a:r>
              <a:rPr lang="de-DE" baseline="0" dirty="0"/>
              <a:t> können sich die meisten kein Leben mehr ohne Internet vorstellen. Auch ich gehöre zu den Digital Natives und bin mit dem Internet aufgewachsen. Mehrmals täglich halte ich mich in sozialen Netzwerken auf, schaue mir hier Beiträge an, lade selber welche hoch und kommuniziere mit Anderen. Immer häufiger begegnen mir hier Influencer, wie zum Beispiel in Form eines Instagram-Beitrags von Lisa-Marie. Beim Scrollen durch meinen Feed sehe ich zwischen den Beiträgen meiner Freunde, auch viele solcher Bilder und nehme dabei meistens kaum wahr, dass hinter so einem Bild ein Unternehmen steckt, welches genau mich erreichen möchte. In diesem Fall: der Online-Shop About </a:t>
            </a:r>
            <a:r>
              <a:rPr lang="de-DE" baseline="0" dirty="0" err="1"/>
              <a:t>You</a:t>
            </a:r>
            <a:r>
              <a:rPr lang="de-DE" baseline="0" dirty="0"/>
              <a:t>. About </a:t>
            </a:r>
            <a:r>
              <a:rPr lang="de-DE" baseline="0" dirty="0" err="1"/>
              <a:t>You</a:t>
            </a:r>
            <a:r>
              <a:rPr lang="de-DE" baseline="0" dirty="0"/>
              <a:t> ist auf Lisa zugekommen, mit dem Angebot, dass sie sich ein Outfit aussuchen darf und 300 Euro dafür bekommt, wenn sie es auf ihrem Instagram-Kanal mit ihren Followern teilt. Um genau zu sein, mit ihren 60.300 Followern, die dann alle so wie ich durch ihren Feed scrollen und dieses Bild sehen. Rechnet man daraus den Tausend-Kontakt-Preis aus, der in der Medienwelt als Messgröße dient aus, bezahlt About </a:t>
            </a:r>
            <a:r>
              <a:rPr lang="de-DE" baseline="0" dirty="0" err="1"/>
              <a:t>You</a:t>
            </a:r>
            <a:r>
              <a:rPr lang="de-DE" baseline="0" dirty="0"/>
              <a:t> 5 Euro für 1000 Zielgruppenkontakte. </a:t>
            </a:r>
            <a:endParaRPr lang="de-DE" dirty="0"/>
          </a:p>
          <a:p>
            <a:endParaRPr lang="de-DE" dirty="0"/>
          </a:p>
        </p:txBody>
      </p:sp>
      <p:sp>
        <p:nvSpPr>
          <p:cNvPr id="4" name="Foliennummernplatzhalter 3"/>
          <p:cNvSpPr>
            <a:spLocks noGrp="1"/>
          </p:cNvSpPr>
          <p:nvPr>
            <p:ph type="sldNum" sz="quarter" idx="5"/>
          </p:nvPr>
        </p:nvSpPr>
        <p:spPr/>
        <p:txBody>
          <a:bodyPr/>
          <a:lstStyle/>
          <a:p>
            <a:fld id="{D3D246BA-3131-4F97-8F98-2222C6009501}" type="slidenum">
              <a:rPr lang="de-DE" smtClean="0"/>
              <a:t>16</a:t>
            </a:fld>
            <a:endParaRPr lang="de-DE"/>
          </a:p>
        </p:txBody>
      </p:sp>
    </p:spTree>
    <p:extLst>
      <p:ext uri="{BB962C8B-B14F-4D97-AF65-F5344CB8AC3E}">
        <p14:creationId xmlns:p14="http://schemas.microsoft.com/office/powerpoint/2010/main" val="2842728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Notiz: Diese und die folgende Folie werden als ausgedrucktes Beispiel gezeigt. Die Ausschnitte werden an einem Whiteboard befestigt und die Zahlen anschließend ergänzt und erläutert. </a:t>
            </a:r>
          </a:p>
          <a:p>
            <a:endParaRPr lang="de-DE" dirty="0"/>
          </a:p>
          <a:p>
            <a:r>
              <a:rPr lang="de-DE" dirty="0"/>
              <a:t>Zum Einstieg möchte ich zunächst</a:t>
            </a:r>
            <a:r>
              <a:rPr lang="de-DE" baseline="0" dirty="0"/>
              <a:t> zeigen, wie mir der enorme Einfluss von Influencern deutlich geworden ist. </a:t>
            </a:r>
          </a:p>
          <a:p>
            <a:r>
              <a:rPr lang="de-DE" dirty="0"/>
              <a:t>Heute</a:t>
            </a:r>
            <a:r>
              <a:rPr lang="de-DE" baseline="0" dirty="0"/>
              <a:t> können sich die meisten kein Leben mehr ohne Internet vorstellen. Auch ich gehöre zu den Digital Natives und bin mit dem Internet aufgewachsen. Mehrmals täglich halte ich mich in sozialen Netzwerken auf, schaue mir hier Beiträge an, lade selber welche hoch und kommuniziere mit Anderen. Immer häufiger begegnen mir hier Influencer, wie zum Beispiel in Form eines Instagram-Beitrags von Lisa-Marie. Beim Scrollen durch meinen Feed sehe ich zwischen den Beiträgen meiner Freunde, auch viele solcher Bilder und nehme dabei meistens kaum wahr, dass hinter so einem Bild ein Unternehmen steckt, welches genau mich erreichen möchte. In diesem Fall: der Online-Shop About </a:t>
            </a:r>
            <a:r>
              <a:rPr lang="de-DE" baseline="0" dirty="0" err="1"/>
              <a:t>You</a:t>
            </a:r>
            <a:r>
              <a:rPr lang="de-DE" baseline="0" dirty="0"/>
              <a:t>. About </a:t>
            </a:r>
            <a:r>
              <a:rPr lang="de-DE" baseline="0" dirty="0" err="1"/>
              <a:t>You</a:t>
            </a:r>
            <a:r>
              <a:rPr lang="de-DE" baseline="0" dirty="0"/>
              <a:t> ist auf Lisa zugekommen, mit dem Angebot, dass sie sich ein Outfit aussuchen darf und 300 Euro dafür bekommt, wenn sie es auf ihrem Instagram-Kanal mit ihren Followern teilt. Um genau zu sein, mit ihren 60.300 Followern, die dann alle so wie ich durch ihren Feed scrollen und dieses Bild sehen. Rechnet man daraus den Tausend-Kontakt-Preis aus, der in der Medienwelt als Messgröße dient aus, bezahlt About </a:t>
            </a:r>
            <a:r>
              <a:rPr lang="de-DE" baseline="0" dirty="0" err="1"/>
              <a:t>You</a:t>
            </a:r>
            <a:r>
              <a:rPr lang="de-DE" baseline="0" dirty="0"/>
              <a:t> 5 Euro für 1000 Zielgruppenkontakte. </a:t>
            </a:r>
            <a:endParaRPr lang="de-DE" dirty="0"/>
          </a:p>
          <a:p>
            <a:endParaRPr lang="de-DE" dirty="0"/>
          </a:p>
        </p:txBody>
      </p:sp>
      <p:sp>
        <p:nvSpPr>
          <p:cNvPr id="4" name="Foliennummernplatzhalter 3"/>
          <p:cNvSpPr>
            <a:spLocks noGrp="1"/>
          </p:cNvSpPr>
          <p:nvPr>
            <p:ph type="sldNum" sz="quarter" idx="5"/>
          </p:nvPr>
        </p:nvSpPr>
        <p:spPr/>
        <p:txBody>
          <a:bodyPr/>
          <a:lstStyle/>
          <a:p>
            <a:fld id="{D3D246BA-3131-4F97-8F98-2222C6009501}" type="slidenum">
              <a:rPr lang="de-DE" smtClean="0"/>
              <a:t>17</a:t>
            </a:fld>
            <a:endParaRPr lang="de-DE"/>
          </a:p>
        </p:txBody>
      </p:sp>
    </p:spTree>
    <p:extLst>
      <p:ext uri="{BB962C8B-B14F-4D97-AF65-F5344CB8AC3E}">
        <p14:creationId xmlns:p14="http://schemas.microsoft.com/office/powerpoint/2010/main" val="3819067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Notiz: Diese und die folgende Folie werden als ausgedrucktes Beispiel gezeigt. Die Ausschnitte werden an einem Whiteboard befestigt und die Zahlen anschließend ergänzt und erläutert. </a:t>
            </a:r>
          </a:p>
          <a:p>
            <a:endParaRPr lang="de-DE" dirty="0"/>
          </a:p>
          <a:p>
            <a:r>
              <a:rPr lang="de-DE" dirty="0"/>
              <a:t>Zum Einstieg möchte ich zunächst</a:t>
            </a:r>
            <a:r>
              <a:rPr lang="de-DE" baseline="0" dirty="0"/>
              <a:t> zeigen, wie mir der enorme Einfluss von Influencern deutlich geworden ist. </a:t>
            </a:r>
          </a:p>
          <a:p>
            <a:r>
              <a:rPr lang="de-DE" dirty="0"/>
              <a:t>Heute</a:t>
            </a:r>
            <a:r>
              <a:rPr lang="de-DE" baseline="0" dirty="0"/>
              <a:t> können sich die meisten kein Leben mehr ohne Internet vorstellen. Auch ich gehöre zu den Digital Natives und bin mit dem Internet aufgewachsen. Mehrmals täglich halte ich mich in sozialen Netzwerken auf, schaue mir hier Beiträge an, lade selber welche hoch und kommuniziere mit Anderen. Immer häufiger begegnen mir hier Influencer, wie zum Beispiel in Form eines Instagram-Beitrags von Lisa-Marie. Beim Scrollen durch meinen Feed sehe ich zwischen den Beiträgen meiner Freunde, auch viele solcher Bilder und nehme dabei meistens kaum wahr, dass hinter so einem Bild ein Unternehmen steckt, welches genau mich erreichen möchte. In diesem Fall: der Online-Shop About </a:t>
            </a:r>
            <a:r>
              <a:rPr lang="de-DE" baseline="0" dirty="0" err="1"/>
              <a:t>You</a:t>
            </a:r>
            <a:r>
              <a:rPr lang="de-DE" baseline="0" dirty="0"/>
              <a:t>. About </a:t>
            </a:r>
            <a:r>
              <a:rPr lang="de-DE" baseline="0" dirty="0" err="1"/>
              <a:t>You</a:t>
            </a:r>
            <a:r>
              <a:rPr lang="de-DE" baseline="0" dirty="0"/>
              <a:t> ist auf Lisa zugekommen, mit dem Angebot, dass sie sich ein Outfit aussuchen darf und 300 Euro dafür bekommt, wenn sie es auf ihrem Instagram-Kanal mit ihren Followern teilt. Um genau zu sein, mit ihren 60.300 Followern, die dann alle so wie ich durch ihren Feed scrollen und dieses Bild sehen. Rechnet man daraus den Tausend-Kontakt-Preis aus, der in der Medienwelt als Messgröße dient aus, bezahlt About </a:t>
            </a:r>
            <a:r>
              <a:rPr lang="de-DE" baseline="0" dirty="0" err="1"/>
              <a:t>You</a:t>
            </a:r>
            <a:r>
              <a:rPr lang="de-DE" baseline="0" dirty="0"/>
              <a:t> 5 Euro für 1000 Zielgruppenkontakte. </a:t>
            </a:r>
            <a:endParaRPr lang="de-DE" dirty="0"/>
          </a:p>
          <a:p>
            <a:endParaRPr lang="de-DE" dirty="0"/>
          </a:p>
        </p:txBody>
      </p:sp>
      <p:sp>
        <p:nvSpPr>
          <p:cNvPr id="4" name="Foliennummernplatzhalter 3"/>
          <p:cNvSpPr>
            <a:spLocks noGrp="1"/>
          </p:cNvSpPr>
          <p:nvPr>
            <p:ph type="sldNum" sz="quarter" idx="5"/>
          </p:nvPr>
        </p:nvSpPr>
        <p:spPr/>
        <p:txBody>
          <a:bodyPr/>
          <a:lstStyle/>
          <a:p>
            <a:fld id="{D3D246BA-3131-4F97-8F98-2222C6009501}" type="slidenum">
              <a:rPr lang="de-DE" smtClean="0"/>
              <a:t>18</a:t>
            </a:fld>
            <a:endParaRPr lang="de-DE"/>
          </a:p>
        </p:txBody>
      </p:sp>
    </p:spTree>
    <p:extLst>
      <p:ext uri="{BB962C8B-B14F-4D97-AF65-F5344CB8AC3E}">
        <p14:creationId xmlns:p14="http://schemas.microsoft.com/office/powerpoint/2010/main" val="363124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Notiz: Diese und die folgende Folie werden als ausgedrucktes Beispiel gezeigt. Die Ausschnitte werden an einem Whiteboard befestigt und die Zahlen anschließend ergänzt und erläutert. </a:t>
            </a:r>
          </a:p>
          <a:p>
            <a:endParaRPr lang="de-DE" dirty="0"/>
          </a:p>
          <a:p>
            <a:r>
              <a:rPr lang="de-DE" dirty="0"/>
              <a:t>Zum Einstieg möchte ich zunächst</a:t>
            </a:r>
            <a:r>
              <a:rPr lang="de-DE" baseline="0" dirty="0"/>
              <a:t> zeigen, wie mir der enorme Einfluss von Influencern deutlich geworden ist. </a:t>
            </a:r>
          </a:p>
          <a:p>
            <a:r>
              <a:rPr lang="de-DE" dirty="0"/>
              <a:t>Heute</a:t>
            </a:r>
            <a:r>
              <a:rPr lang="de-DE" baseline="0" dirty="0"/>
              <a:t> können sich die meisten kein Leben mehr ohne Internet vorstellen. Auch ich gehöre zu den Digital Natives und bin mit dem Internet aufgewachsen. Mehrmals täglich halte ich mich in sozialen Netzwerken auf, schaue mir hier Beiträge an, lade selber welche hoch und kommuniziere mit Anderen. Immer häufiger begegnen mir hier Influencer, wie zum Beispiel in Form eines Instagram-Beitrags von Lisa-Marie. Beim Scrollen durch meinen Feed sehe ich zwischen den Beiträgen meiner Freunde, auch viele solcher Bilder und nehme dabei meistens kaum wahr, dass hinter so einem Bild ein Unternehmen steckt, welches genau mich erreichen möchte. In diesem Fall: der Online-Shop About </a:t>
            </a:r>
            <a:r>
              <a:rPr lang="de-DE" baseline="0" dirty="0" err="1"/>
              <a:t>You</a:t>
            </a:r>
            <a:r>
              <a:rPr lang="de-DE" baseline="0" dirty="0"/>
              <a:t>. About </a:t>
            </a:r>
            <a:r>
              <a:rPr lang="de-DE" baseline="0" dirty="0" err="1"/>
              <a:t>You</a:t>
            </a:r>
            <a:r>
              <a:rPr lang="de-DE" baseline="0" dirty="0"/>
              <a:t> ist auf Lisa zugekommen, mit dem Angebot, dass sie sich ein Outfit aussuchen darf und 300 Euro dafür bekommt, wenn sie es auf ihrem Instagram-Kanal mit ihren Followern teilt. Um genau zu sein, mit ihren 60.300 Followern, die dann alle so wie ich durch ihren Feed scrollen und dieses Bild sehen. Rechnet man daraus den Tausend-Kontakt-Preis aus, der in der Medienwelt als Messgröße dient aus, bezahlt About </a:t>
            </a:r>
            <a:r>
              <a:rPr lang="de-DE" baseline="0" dirty="0" err="1"/>
              <a:t>You</a:t>
            </a:r>
            <a:r>
              <a:rPr lang="de-DE" baseline="0" dirty="0"/>
              <a:t> 5 Euro für 1000 Zielgruppenkontakte. </a:t>
            </a:r>
            <a:endParaRPr lang="de-DE" dirty="0"/>
          </a:p>
          <a:p>
            <a:endParaRPr lang="de-DE" dirty="0"/>
          </a:p>
        </p:txBody>
      </p:sp>
      <p:sp>
        <p:nvSpPr>
          <p:cNvPr id="4" name="Foliennummernplatzhalter 3"/>
          <p:cNvSpPr>
            <a:spLocks noGrp="1"/>
          </p:cNvSpPr>
          <p:nvPr>
            <p:ph type="sldNum" sz="quarter" idx="5"/>
          </p:nvPr>
        </p:nvSpPr>
        <p:spPr/>
        <p:txBody>
          <a:bodyPr/>
          <a:lstStyle/>
          <a:p>
            <a:fld id="{D3D246BA-3131-4F97-8F98-2222C6009501}" type="slidenum">
              <a:rPr lang="de-DE" smtClean="0"/>
              <a:t>19</a:t>
            </a:fld>
            <a:endParaRPr lang="de-DE"/>
          </a:p>
        </p:txBody>
      </p:sp>
    </p:spTree>
    <p:extLst>
      <p:ext uri="{BB962C8B-B14F-4D97-AF65-F5344CB8AC3E}">
        <p14:creationId xmlns:p14="http://schemas.microsoft.com/office/powerpoint/2010/main" val="1621914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Notiz: Diese und die folgende Folie werden als ausgedrucktes Beispiel gezeigt. Die Ausschnitte werden an einem Whiteboard befestigt und die Zahlen anschließend ergänzt und erläutert. </a:t>
            </a:r>
          </a:p>
          <a:p>
            <a:endParaRPr lang="de-DE" dirty="0"/>
          </a:p>
          <a:p>
            <a:r>
              <a:rPr lang="de-DE" dirty="0"/>
              <a:t>Zum Einstieg möchte ich zunächst</a:t>
            </a:r>
            <a:r>
              <a:rPr lang="de-DE" baseline="0" dirty="0"/>
              <a:t> zeigen, wie mir der enorme Einfluss von Influencern deutlich geworden ist. </a:t>
            </a:r>
          </a:p>
          <a:p>
            <a:r>
              <a:rPr lang="de-DE" dirty="0"/>
              <a:t>Heute</a:t>
            </a:r>
            <a:r>
              <a:rPr lang="de-DE" baseline="0" dirty="0"/>
              <a:t> können sich die meisten kein Leben mehr ohne Internet vorstellen. Auch ich gehöre zu den Digital Natives und bin mit dem Internet aufgewachsen. Mehrmals täglich halte ich mich in sozialen Netzwerken auf, schaue mir hier Beiträge an, lade selber welche hoch und kommuniziere mit Anderen. Immer häufiger begegnen mir hier Influencer, wie zum Beispiel in Form eines Instagram-Beitrags von Lisa-Marie. Beim Scrollen durch meinen Feed sehe ich zwischen den Beiträgen meiner Freunde, auch viele solcher Bilder und nehme dabei meistens kaum wahr, dass hinter so einem Bild ein Unternehmen steckt, welches genau mich erreichen möchte. In diesem Fall: der Online-Shop About </a:t>
            </a:r>
            <a:r>
              <a:rPr lang="de-DE" baseline="0" dirty="0" err="1"/>
              <a:t>You</a:t>
            </a:r>
            <a:r>
              <a:rPr lang="de-DE" baseline="0" dirty="0"/>
              <a:t>. About </a:t>
            </a:r>
            <a:r>
              <a:rPr lang="de-DE" baseline="0" dirty="0" err="1"/>
              <a:t>You</a:t>
            </a:r>
            <a:r>
              <a:rPr lang="de-DE" baseline="0" dirty="0"/>
              <a:t> ist auf Lisa zugekommen, mit dem Angebot, dass sie sich ein Outfit aussuchen darf und 300 Euro dafür bekommt, wenn sie es auf ihrem Instagram-Kanal mit ihren Followern teilt. Um genau zu sein, mit ihren 60.300 Followern, die dann alle so wie ich durch ihren Feed scrollen und dieses Bild sehen. Rechnet man daraus den Tausend-Kontakt-Preis aus, der in der Medienwelt als Messgröße dient aus, bezahlt About </a:t>
            </a:r>
            <a:r>
              <a:rPr lang="de-DE" baseline="0" dirty="0" err="1"/>
              <a:t>You</a:t>
            </a:r>
            <a:r>
              <a:rPr lang="de-DE" baseline="0" dirty="0"/>
              <a:t> 5 Euro für 1000 Zielgruppenkontakte. </a:t>
            </a:r>
            <a:endParaRPr lang="de-DE" dirty="0"/>
          </a:p>
          <a:p>
            <a:endParaRPr lang="de-DE" dirty="0"/>
          </a:p>
        </p:txBody>
      </p:sp>
      <p:sp>
        <p:nvSpPr>
          <p:cNvPr id="4" name="Foliennummernplatzhalter 3"/>
          <p:cNvSpPr>
            <a:spLocks noGrp="1"/>
          </p:cNvSpPr>
          <p:nvPr>
            <p:ph type="sldNum" sz="quarter" idx="5"/>
          </p:nvPr>
        </p:nvSpPr>
        <p:spPr/>
        <p:txBody>
          <a:bodyPr/>
          <a:lstStyle/>
          <a:p>
            <a:fld id="{D3D246BA-3131-4F97-8F98-2222C6009501}" type="slidenum">
              <a:rPr lang="de-DE" smtClean="0"/>
              <a:t>2</a:t>
            </a:fld>
            <a:endParaRPr lang="de-DE"/>
          </a:p>
        </p:txBody>
      </p:sp>
    </p:spTree>
    <p:extLst>
      <p:ext uri="{BB962C8B-B14F-4D97-AF65-F5344CB8AC3E}">
        <p14:creationId xmlns:p14="http://schemas.microsoft.com/office/powerpoint/2010/main" val="873424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Notiz: Diese und die folgende Folie werden als ausgedrucktes Beispiel gezeigt. Die Ausschnitte werden an einem Whiteboard befestigt und die Zahlen anschließend ergänzt und erläutert. </a:t>
            </a:r>
          </a:p>
          <a:p>
            <a:endParaRPr lang="de-DE" dirty="0"/>
          </a:p>
          <a:p>
            <a:r>
              <a:rPr lang="de-DE" dirty="0"/>
              <a:t>Zum Einstieg möchte ich zunächst</a:t>
            </a:r>
            <a:r>
              <a:rPr lang="de-DE" baseline="0" dirty="0"/>
              <a:t> zeigen, wie mir der enorme Einfluss von Influencern deutlich geworden ist. </a:t>
            </a:r>
          </a:p>
          <a:p>
            <a:r>
              <a:rPr lang="de-DE" dirty="0"/>
              <a:t>Heute</a:t>
            </a:r>
            <a:r>
              <a:rPr lang="de-DE" baseline="0" dirty="0"/>
              <a:t> können sich die meisten kein Leben mehr ohne Internet vorstellen. Auch ich gehöre zu den Digital Natives und bin mit dem Internet aufgewachsen. Mehrmals täglich halte ich mich in sozialen Netzwerken auf, schaue mir hier Beiträge an, lade selber welche hoch und kommuniziere mit Anderen. Immer häufiger begegnen mir hier Influencer, wie zum Beispiel in Form eines Instagram-Beitrags von Lisa-Marie. Beim Scrollen durch meinen Feed sehe ich zwischen den Beiträgen meiner Freunde, auch viele solcher Bilder und nehme dabei meistens kaum wahr, dass hinter so einem Bild ein Unternehmen steckt, welches genau mich erreichen möchte. In diesem Fall: der Online-Shop About </a:t>
            </a:r>
            <a:r>
              <a:rPr lang="de-DE" baseline="0" dirty="0" err="1"/>
              <a:t>You</a:t>
            </a:r>
            <a:r>
              <a:rPr lang="de-DE" baseline="0" dirty="0"/>
              <a:t>. About </a:t>
            </a:r>
            <a:r>
              <a:rPr lang="de-DE" baseline="0" dirty="0" err="1"/>
              <a:t>You</a:t>
            </a:r>
            <a:r>
              <a:rPr lang="de-DE" baseline="0" dirty="0"/>
              <a:t> ist auf Lisa zugekommen, mit dem Angebot, dass sie sich ein Outfit aussuchen darf und 300 Euro dafür bekommt, wenn sie es auf ihrem Instagram-Kanal mit ihren Followern teilt. Um genau zu sein, mit ihren 60.300 Followern, die dann alle so wie ich durch ihren Feed scrollen und dieses Bild sehen. Rechnet man daraus den Tausend-Kontakt-Preis aus, der in der Medienwelt als Messgröße dient aus, bezahlt About </a:t>
            </a:r>
            <a:r>
              <a:rPr lang="de-DE" baseline="0" dirty="0" err="1"/>
              <a:t>You</a:t>
            </a:r>
            <a:r>
              <a:rPr lang="de-DE" baseline="0" dirty="0"/>
              <a:t> 5 Euro für 1000 Zielgruppenkontakte. </a:t>
            </a:r>
            <a:endParaRPr lang="de-DE" dirty="0"/>
          </a:p>
          <a:p>
            <a:endParaRPr lang="de-DE" dirty="0"/>
          </a:p>
        </p:txBody>
      </p:sp>
      <p:sp>
        <p:nvSpPr>
          <p:cNvPr id="4" name="Foliennummernplatzhalter 3"/>
          <p:cNvSpPr>
            <a:spLocks noGrp="1"/>
          </p:cNvSpPr>
          <p:nvPr>
            <p:ph type="sldNum" sz="quarter" idx="5"/>
          </p:nvPr>
        </p:nvSpPr>
        <p:spPr/>
        <p:txBody>
          <a:bodyPr/>
          <a:lstStyle/>
          <a:p>
            <a:fld id="{D3D246BA-3131-4F97-8F98-2222C6009501}" type="slidenum">
              <a:rPr lang="de-DE" smtClean="0"/>
              <a:t>20</a:t>
            </a:fld>
            <a:endParaRPr lang="de-DE"/>
          </a:p>
        </p:txBody>
      </p:sp>
    </p:spTree>
    <p:extLst>
      <p:ext uri="{BB962C8B-B14F-4D97-AF65-F5344CB8AC3E}">
        <p14:creationId xmlns:p14="http://schemas.microsoft.com/office/powerpoint/2010/main" val="921225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Notiz: Diese und die folgende Folie werden als ausgedrucktes Beispiel gezeigt. Die Ausschnitte werden an einem Whiteboard befestigt und die Zahlen anschließend ergänzt und erläutert. </a:t>
            </a:r>
          </a:p>
          <a:p>
            <a:endParaRPr lang="de-DE" dirty="0"/>
          </a:p>
          <a:p>
            <a:r>
              <a:rPr lang="de-DE" dirty="0"/>
              <a:t>Zum Einstieg möchte ich zunächst</a:t>
            </a:r>
            <a:r>
              <a:rPr lang="de-DE" baseline="0" dirty="0"/>
              <a:t> zeigen, wie mir der enorme Einfluss von Influencern deutlich geworden ist. </a:t>
            </a:r>
          </a:p>
          <a:p>
            <a:r>
              <a:rPr lang="de-DE" dirty="0"/>
              <a:t>Heute</a:t>
            </a:r>
            <a:r>
              <a:rPr lang="de-DE" baseline="0" dirty="0"/>
              <a:t> können sich die meisten kein Leben mehr ohne Internet vorstellen. Auch ich gehöre zu den Digital Natives und bin mit dem Internet aufgewachsen. Mehrmals täglich halte ich mich in sozialen Netzwerken auf, schaue mir hier Beiträge an, lade selber welche hoch und kommuniziere mit Anderen. Immer häufiger begegnen mir hier Influencer, wie zum Beispiel in Form eines Instagram-Beitrags von Lisa-Marie. Beim Scrollen durch meinen Feed sehe ich zwischen den Beiträgen meiner Freunde, auch viele solcher Bilder und nehme dabei meistens kaum wahr, dass hinter so einem Bild ein Unternehmen steckt, welches genau mich erreichen möchte. In diesem Fall: der Online-Shop About </a:t>
            </a:r>
            <a:r>
              <a:rPr lang="de-DE" baseline="0" dirty="0" err="1"/>
              <a:t>You</a:t>
            </a:r>
            <a:r>
              <a:rPr lang="de-DE" baseline="0" dirty="0"/>
              <a:t>. About </a:t>
            </a:r>
            <a:r>
              <a:rPr lang="de-DE" baseline="0" dirty="0" err="1"/>
              <a:t>You</a:t>
            </a:r>
            <a:r>
              <a:rPr lang="de-DE" baseline="0" dirty="0"/>
              <a:t> ist auf Lisa zugekommen, mit dem Angebot, dass sie sich ein Outfit aussuchen darf und 300 Euro dafür bekommt, wenn sie es auf ihrem Instagram-Kanal mit ihren Followern teilt. Um genau zu sein, mit ihren 60.300 Followern, die dann alle so wie ich durch ihren Feed scrollen und dieses Bild sehen. Rechnet man daraus den Tausend-Kontakt-Preis aus, der in der Medienwelt als Messgröße dient aus, bezahlt About </a:t>
            </a:r>
            <a:r>
              <a:rPr lang="de-DE" baseline="0" dirty="0" err="1"/>
              <a:t>You</a:t>
            </a:r>
            <a:r>
              <a:rPr lang="de-DE" baseline="0" dirty="0"/>
              <a:t> 5 Euro für 1000 Zielgruppenkontakte. </a:t>
            </a:r>
            <a:endParaRPr lang="de-DE" dirty="0"/>
          </a:p>
          <a:p>
            <a:endParaRPr lang="de-DE" dirty="0"/>
          </a:p>
        </p:txBody>
      </p:sp>
      <p:sp>
        <p:nvSpPr>
          <p:cNvPr id="4" name="Foliennummernplatzhalter 3"/>
          <p:cNvSpPr>
            <a:spLocks noGrp="1"/>
          </p:cNvSpPr>
          <p:nvPr>
            <p:ph type="sldNum" sz="quarter" idx="5"/>
          </p:nvPr>
        </p:nvSpPr>
        <p:spPr/>
        <p:txBody>
          <a:bodyPr/>
          <a:lstStyle/>
          <a:p>
            <a:fld id="{D3D246BA-3131-4F97-8F98-2222C6009501}" type="slidenum">
              <a:rPr lang="de-DE" smtClean="0"/>
              <a:t>21</a:t>
            </a:fld>
            <a:endParaRPr lang="de-DE"/>
          </a:p>
        </p:txBody>
      </p:sp>
    </p:spTree>
    <p:extLst>
      <p:ext uri="{BB962C8B-B14F-4D97-AF65-F5344CB8AC3E}">
        <p14:creationId xmlns:p14="http://schemas.microsoft.com/office/powerpoint/2010/main" val="4187461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Notiz: Diese und die folgende Folie werden als ausgedrucktes Beispiel gezeigt. Die Ausschnitte werden an einem Whiteboard befestigt und die Zahlen anschließend ergänzt und erläutert. </a:t>
            </a:r>
          </a:p>
          <a:p>
            <a:endParaRPr lang="de-DE" dirty="0"/>
          </a:p>
          <a:p>
            <a:r>
              <a:rPr lang="de-DE" dirty="0"/>
              <a:t>Zum Einstieg möchte ich zunächst</a:t>
            </a:r>
            <a:r>
              <a:rPr lang="de-DE" baseline="0" dirty="0"/>
              <a:t> zeigen, wie mir der enorme Einfluss von Influencern deutlich geworden ist. </a:t>
            </a:r>
          </a:p>
          <a:p>
            <a:r>
              <a:rPr lang="de-DE" dirty="0"/>
              <a:t>Heute</a:t>
            </a:r>
            <a:r>
              <a:rPr lang="de-DE" baseline="0" dirty="0"/>
              <a:t> können sich die meisten kein Leben mehr ohne Internet vorstellen. Auch ich gehöre zu den Digital Natives und bin mit dem Internet aufgewachsen. Mehrmals täglich halte ich mich in sozialen Netzwerken auf, schaue mir hier Beiträge an, lade selber welche hoch und kommuniziere mit Anderen. Immer häufiger begegnen mir hier Influencer, wie zum Beispiel in Form eines Instagram-Beitrags von Lisa-Marie. Beim Scrollen durch meinen Feed sehe ich zwischen den Beiträgen meiner Freunde, auch viele solcher Bilder und nehme dabei meistens kaum wahr, dass hinter so einem Bild ein Unternehmen steckt, welches genau mich erreichen möchte. In diesem Fall: der Online-Shop About </a:t>
            </a:r>
            <a:r>
              <a:rPr lang="de-DE" baseline="0" dirty="0" err="1"/>
              <a:t>You</a:t>
            </a:r>
            <a:r>
              <a:rPr lang="de-DE" baseline="0" dirty="0"/>
              <a:t>. About </a:t>
            </a:r>
            <a:r>
              <a:rPr lang="de-DE" baseline="0" dirty="0" err="1"/>
              <a:t>You</a:t>
            </a:r>
            <a:r>
              <a:rPr lang="de-DE" baseline="0" dirty="0"/>
              <a:t> ist auf Lisa zugekommen, mit dem Angebot, dass sie sich ein Outfit aussuchen darf und 300 Euro dafür bekommt, wenn sie es auf ihrem Instagram-Kanal mit ihren Followern teilt. Um genau zu sein, mit ihren 60.300 Followern, die dann alle so wie ich durch ihren Feed scrollen und dieses Bild sehen. Rechnet man daraus den Tausend-Kontakt-Preis aus, der in der Medienwelt als Messgröße dient aus, bezahlt About </a:t>
            </a:r>
            <a:r>
              <a:rPr lang="de-DE" baseline="0" dirty="0" err="1"/>
              <a:t>You</a:t>
            </a:r>
            <a:r>
              <a:rPr lang="de-DE" baseline="0" dirty="0"/>
              <a:t> 5 Euro für 1000 Zielgruppenkontakte. </a:t>
            </a:r>
            <a:endParaRPr lang="de-DE" dirty="0"/>
          </a:p>
          <a:p>
            <a:endParaRPr lang="de-DE" dirty="0"/>
          </a:p>
        </p:txBody>
      </p:sp>
      <p:sp>
        <p:nvSpPr>
          <p:cNvPr id="4" name="Foliennummernplatzhalter 3"/>
          <p:cNvSpPr>
            <a:spLocks noGrp="1"/>
          </p:cNvSpPr>
          <p:nvPr>
            <p:ph type="sldNum" sz="quarter" idx="5"/>
          </p:nvPr>
        </p:nvSpPr>
        <p:spPr/>
        <p:txBody>
          <a:bodyPr/>
          <a:lstStyle/>
          <a:p>
            <a:fld id="{D3D246BA-3131-4F97-8F98-2222C6009501}" type="slidenum">
              <a:rPr lang="de-DE" smtClean="0"/>
              <a:t>22</a:t>
            </a:fld>
            <a:endParaRPr lang="de-DE"/>
          </a:p>
        </p:txBody>
      </p:sp>
    </p:spTree>
    <p:extLst>
      <p:ext uri="{BB962C8B-B14F-4D97-AF65-F5344CB8AC3E}">
        <p14:creationId xmlns:p14="http://schemas.microsoft.com/office/powerpoint/2010/main" val="1532347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Notiz: Diese und die folgende Folie werden als ausgedrucktes Beispiel gezeigt. Die Ausschnitte werden an einem Whiteboard befestigt und die Zahlen anschließend ergänzt und erläutert. </a:t>
            </a:r>
          </a:p>
          <a:p>
            <a:endParaRPr lang="de-DE" dirty="0"/>
          </a:p>
          <a:p>
            <a:r>
              <a:rPr lang="de-DE" dirty="0"/>
              <a:t>Zum Einstieg möchte ich zunächst</a:t>
            </a:r>
            <a:r>
              <a:rPr lang="de-DE" baseline="0" dirty="0"/>
              <a:t> zeigen, wie mir der enorme Einfluss von Influencern deutlich geworden ist. </a:t>
            </a:r>
          </a:p>
          <a:p>
            <a:r>
              <a:rPr lang="de-DE" dirty="0"/>
              <a:t>Heute</a:t>
            </a:r>
            <a:r>
              <a:rPr lang="de-DE" baseline="0" dirty="0"/>
              <a:t> können sich die meisten kein Leben mehr ohne Internet vorstellen. Auch ich gehöre zu den Digital Natives und bin mit dem Internet aufgewachsen. Mehrmals täglich halte ich mich in sozialen Netzwerken auf, schaue mir hier Beiträge an, lade selber welche hoch und kommuniziere mit Anderen. Immer häufiger begegnen mir hier Influencer, wie zum Beispiel in Form eines Instagram-Beitrags von Lisa-Marie. Beim Scrollen durch meinen Feed sehe ich zwischen den Beiträgen meiner Freunde, auch viele solcher Bilder und nehme dabei meistens kaum wahr, dass hinter so einem Bild ein Unternehmen steckt, welches genau mich erreichen möchte. In diesem Fall: der Online-Shop About </a:t>
            </a:r>
            <a:r>
              <a:rPr lang="de-DE" baseline="0" dirty="0" err="1"/>
              <a:t>You</a:t>
            </a:r>
            <a:r>
              <a:rPr lang="de-DE" baseline="0" dirty="0"/>
              <a:t>. About </a:t>
            </a:r>
            <a:r>
              <a:rPr lang="de-DE" baseline="0" dirty="0" err="1"/>
              <a:t>You</a:t>
            </a:r>
            <a:r>
              <a:rPr lang="de-DE" baseline="0" dirty="0"/>
              <a:t> ist auf Lisa zugekommen, mit dem Angebot, dass sie sich ein Outfit aussuchen darf und 300 Euro dafür bekommt, wenn sie es auf ihrem Instagram-Kanal mit ihren Followern teilt. Um genau zu sein, mit ihren 60.300 Followern, die dann alle so wie ich durch ihren Feed scrollen und dieses Bild sehen. Rechnet man daraus den Tausend-Kontakt-Preis aus, der in der Medienwelt als Messgröße dient aus, bezahlt About </a:t>
            </a:r>
            <a:r>
              <a:rPr lang="de-DE" baseline="0" dirty="0" err="1"/>
              <a:t>You</a:t>
            </a:r>
            <a:r>
              <a:rPr lang="de-DE" baseline="0" dirty="0"/>
              <a:t> 5 Euro für 1000 Zielgruppenkontakte. </a:t>
            </a:r>
            <a:endParaRPr lang="de-DE" dirty="0"/>
          </a:p>
          <a:p>
            <a:endParaRPr lang="de-DE" dirty="0"/>
          </a:p>
        </p:txBody>
      </p:sp>
      <p:sp>
        <p:nvSpPr>
          <p:cNvPr id="4" name="Foliennummernplatzhalter 3"/>
          <p:cNvSpPr>
            <a:spLocks noGrp="1"/>
          </p:cNvSpPr>
          <p:nvPr>
            <p:ph type="sldNum" sz="quarter" idx="5"/>
          </p:nvPr>
        </p:nvSpPr>
        <p:spPr/>
        <p:txBody>
          <a:bodyPr/>
          <a:lstStyle/>
          <a:p>
            <a:fld id="{D3D246BA-3131-4F97-8F98-2222C6009501}" type="slidenum">
              <a:rPr lang="de-DE" smtClean="0"/>
              <a:t>23</a:t>
            </a:fld>
            <a:endParaRPr lang="de-DE"/>
          </a:p>
        </p:txBody>
      </p:sp>
    </p:spTree>
    <p:extLst>
      <p:ext uri="{BB962C8B-B14F-4D97-AF65-F5344CB8AC3E}">
        <p14:creationId xmlns:p14="http://schemas.microsoft.com/office/powerpoint/2010/main" val="3266599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Herzlich</a:t>
            </a:r>
            <a:r>
              <a:rPr lang="de-DE" baseline="0" dirty="0"/>
              <a:t> Willkommen in Berlin Herr Professor Dr. Meyer und Frau Professor Dr. Fischer .</a:t>
            </a:r>
          </a:p>
          <a:p>
            <a:r>
              <a:rPr lang="de-DE" baseline="0" dirty="0"/>
              <a:t>Ich freue mich Ihnen die Ergebnisse meiner Bachelorarbeit vorzustellen. Mein Thema: Der Einfluss des digitalen Trends </a:t>
            </a:r>
            <a:r>
              <a:rPr lang="de-DE" i="1" baseline="0" dirty="0"/>
              <a:t>Influencer</a:t>
            </a:r>
            <a:r>
              <a:rPr lang="de-DE" baseline="0" dirty="0"/>
              <a:t> auf Publikumszeitschriften</a:t>
            </a:r>
          </a:p>
          <a:p>
            <a:r>
              <a:rPr lang="de-DE" baseline="0" dirty="0"/>
              <a:t>Analysiert anhand von Experteninterviews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Es hat mir sehr großen Spaß gemacht an dem Thema zu arbeiten und zu forschen.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Ich hoffe den hatten Sie auch beim Lesen der Arbeit. </a:t>
            </a:r>
          </a:p>
          <a:p>
            <a:endParaRPr lang="de-DE" dirty="0"/>
          </a:p>
          <a:p>
            <a:endParaRPr lang="de-DE" dirty="0"/>
          </a:p>
        </p:txBody>
      </p:sp>
      <p:sp>
        <p:nvSpPr>
          <p:cNvPr id="4" name="Foliennummernplatzhalter 3"/>
          <p:cNvSpPr>
            <a:spLocks noGrp="1"/>
          </p:cNvSpPr>
          <p:nvPr>
            <p:ph type="sldNum" sz="quarter" idx="5"/>
          </p:nvPr>
        </p:nvSpPr>
        <p:spPr/>
        <p:txBody>
          <a:bodyPr/>
          <a:lstStyle/>
          <a:p>
            <a:fld id="{D3D246BA-3131-4F97-8F98-2222C6009501}" type="slidenum">
              <a:rPr lang="de-DE" smtClean="0"/>
              <a:t>3</a:t>
            </a:fld>
            <a:endParaRPr lang="de-DE"/>
          </a:p>
        </p:txBody>
      </p:sp>
    </p:spTree>
    <p:extLst>
      <p:ext uri="{BB962C8B-B14F-4D97-AF65-F5344CB8AC3E}">
        <p14:creationId xmlns:p14="http://schemas.microsoft.com/office/powerpoint/2010/main" val="456840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Notiz: Diese und die folgende Folie werden als ausgedrucktes Beispiel gezeigt. Die Ausschnitte werden an einem Whiteboard befestigt und die Zahlen anschließend ergänzt und erläutert. </a:t>
            </a:r>
          </a:p>
          <a:p>
            <a:endParaRPr lang="de-DE" dirty="0"/>
          </a:p>
          <a:p>
            <a:r>
              <a:rPr lang="de-DE" dirty="0"/>
              <a:t>Zum Einstieg möchte ich zunächst</a:t>
            </a:r>
            <a:r>
              <a:rPr lang="de-DE" baseline="0" dirty="0"/>
              <a:t> zeigen, wie mir der enorme Einfluss von Influencern deutlich geworden ist. </a:t>
            </a:r>
          </a:p>
          <a:p>
            <a:r>
              <a:rPr lang="de-DE" dirty="0"/>
              <a:t>Heute</a:t>
            </a:r>
            <a:r>
              <a:rPr lang="de-DE" baseline="0" dirty="0"/>
              <a:t> können sich die meisten kein Leben mehr ohne Internet vorstellen. Auch ich gehöre zu den Digital Natives und bin mit dem Internet aufgewachsen. Mehrmals täglich halte ich mich in sozialen Netzwerken auf, schaue mir hier Beiträge an, lade selber welche hoch und kommuniziere mit Anderen. Immer häufiger begegnen mir hier Influencer, wie zum Beispiel in Form eines Instagram-Beitrags von Lisa-Marie. Beim Scrollen durch meinen Feed sehe ich zwischen den Beiträgen meiner Freunde, auch viele solcher Bilder und nehme dabei meistens kaum wahr, dass hinter so einem Bild ein Unternehmen steckt, welches genau mich erreichen möchte. In diesem Fall: der Online-Shop About </a:t>
            </a:r>
            <a:r>
              <a:rPr lang="de-DE" baseline="0" dirty="0" err="1"/>
              <a:t>You</a:t>
            </a:r>
            <a:r>
              <a:rPr lang="de-DE" baseline="0" dirty="0"/>
              <a:t>. About </a:t>
            </a:r>
            <a:r>
              <a:rPr lang="de-DE" baseline="0" dirty="0" err="1"/>
              <a:t>You</a:t>
            </a:r>
            <a:r>
              <a:rPr lang="de-DE" baseline="0" dirty="0"/>
              <a:t> ist auf Lisa zugekommen, mit dem Angebot, dass sie sich ein Outfit aussuchen darf und 300 Euro dafür bekommt, wenn sie es auf ihrem Instagram-Kanal mit ihren Followern teilt. Um genau zu sein, mit ihren 60.300 Followern, die dann alle so wie ich durch ihren Feed scrollen und dieses Bild sehen. Rechnet man daraus den Tausend-Kontakt-Preis aus, der in der Medienwelt als Messgröße dient aus, bezahlt About </a:t>
            </a:r>
            <a:r>
              <a:rPr lang="de-DE" baseline="0" dirty="0" err="1"/>
              <a:t>You</a:t>
            </a:r>
            <a:r>
              <a:rPr lang="de-DE" baseline="0" dirty="0"/>
              <a:t> 5 Euro für 1000 Zielgruppenkontakte. </a:t>
            </a:r>
            <a:endParaRPr lang="de-DE" dirty="0"/>
          </a:p>
          <a:p>
            <a:endParaRPr lang="de-DE" dirty="0"/>
          </a:p>
        </p:txBody>
      </p:sp>
      <p:sp>
        <p:nvSpPr>
          <p:cNvPr id="4" name="Foliennummernplatzhalter 3"/>
          <p:cNvSpPr>
            <a:spLocks noGrp="1"/>
          </p:cNvSpPr>
          <p:nvPr>
            <p:ph type="sldNum" sz="quarter" idx="5"/>
          </p:nvPr>
        </p:nvSpPr>
        <p:spPr/>
        <p:txBody>
          <a:bodyPr/>
          <a:lstStyle/>
          <a:p>
            <a:fld id="{D3D246BA-3131-4F97-8F98-2222C6009501}" type="slidenum">
              <a:rPr lang="de-DE" smtClean="0"/>
              <a:t>4</a:t>
            </a:fld>
            <a:endParaRPr lang="de-DE"/>
          </a:p>
        </p:txBody>
      </p:sp>
    </p:spTree>
    <p:extLst>
      <p:ext uri="{BB962C8B-B14F-4D97-AF65-F5344CB8AC3E}">
        <p14:creationId xmlns:p14="http://schemas.microsoft.com/office/powerpoint/2010/main" val="161489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Notiz: Diese und die folgende Folie werden als ausgedrucktes Beispiel gezeigt. Die Ausschnitte werden an einem Whiteboard befestigt und die Zahlen anschließend ergänzt und erläutert. </a:t>
            </a:r>
          </a:p>
          <a:p>
            <a:endParaRPr lang="de-DE" dirty="0"/>
          </a:p>
          <a:p>
            <a:r>
              <a:rPr lang="de-DE" dirty="0"/>
              <a:t>Zum Einstieg möchte ich zunächst</a:t>
            </a:r>
            <a:r>
              <a:rPr lang="de-DE" baseline="0" dirty="0"/>
              <a:t> zeigen, wie mir der enorme Einfluss von Influencern deutlich geworden ist. </a:t>
            </a:r>
          </a:p>
          <a:p>
            <a:r>
              <a:rPr lang="de-DE" dirty="0"/>
              <a:t>Heute</a:t>
            </a:r>
            <a:r>
              <a:rPr lang="de-DE" baseline="0" dirty="0"/>
              <a:t> können sich die meisten kein Leben mehr ohne Internet vorstellen. Auch ich gehöre zu den Digital Natives und bin mit dem Internet aufgewachsen. Mehrmals täglich halte ich mich in sozialen Netzwerken auf, schaue mir hier Beiträge an, lade selber welche hoch und kommuniziere mit Anderen. Immer häufiger begegnen mir hier Influencer, wie zum Beispiel in Form eines Instagram-Beitrags von Lisa-Marie. Beim Scrollen durch meinen Feed sehe ich zwischen den Beiträgen meiner Freunde, auch viele solcher Bilder und nehme dabei meistens kaum wahr, dass hinter so einem Bild ein Unternehmen steckt, welches genau mich erreichen möchte. In diesem Fall: der Online-Shop About </a:t>
            </a:r>
            <a:r>
              <a:rPr lang="de-DE" baseline="0" dirty="0" err="1"/>
              <a:t>You</a:t>
            </a:r>
            <a:r>
              <a:rPr lang="de-DE" baseline="0" dirty="0"/>
              <a:t>. About </a:t>
            </a:r>
            <a:r>
              <a:rPr lang="de-DE" baseline="0" dirty="0" err="1"/>
              <a:t>You</a:t>
            </a:r>
            <a:r>
              <a:rPr lang="de-DE" baseline="0" dirty="0"/>
              <a:t> ist auf Lisa zugekommen, mit dem Angebot, dass sie sich ein Outfit aussuchen darf und 300 Euro dafür bekommt, wenn sie es auf ihrem Instagram-Kanal mit ihren Followern teilt. Um genau zu sein, mit ihren 60.300 Followern, die dann alle so wie ich durch ihren Feed scrollen und dieses Bild sehen. Rechnet man daraus den Tausend-Kontakt-Preis aus, der in der Medienwelt als Messgröße dient aus, bezahlt About </a:t>
            </a:r>
            <a:r>
              <a:rPr lang="de-DE" baseline="0" dirty="0" err="1"/>
              <a:t>You</a:t>
            </a:r>
            <a:r>
              <a:rPr lang="de-DE" baseline="0" dirty="0"/>
              <a:t> 5 Euro für 1000 Zielgruppenkontakte. </a:t>
            </a:r>
            <a:endParaRPr lang="de-DE" dirty="0"/>
          </a:p>
          <a:p>
            <a:endParaRPr lang="de-DE" dirty="0"/>
          </a:p>
        </p:txBody>
      </p:sp>
      <p:sp>
        <p:nvSpPr>
          <p:cNvPr id="4" name="Foliennummernplatzhalter 3"/>
          <p:cNvSpPr>
            <a:spLocks noGrp="1"/>
          </p:cNvSpPr>
          <p:nvPr>
            <p:ph type="sldNum" sz="quarter" idx="5"/>
          </p:nvPr>
        </p:nvSpPr>
        <p:spPr/>
        <p:txBody>
          <a:bodyPr/>
          <a:lstStyle/>
          <a:p>
            <a:fld id="{D3D246BA-3131-4F97-8F98-2222C6009501}" type="slidenum">
              <a:rPr lang="de-DE" smtClean="0"/>
              <a:t>5</a:t>
            </a:fld>
            <a:endParaRPr lang="de-DE"/>
          </a:p>
        </p:txBody>
      </p:sp>
    </p:spTree>
    <p:extLst>
      <p:ext uri="{BB962C8B-B14F-4D97-AF65-F5344CB8AC3E}">
        <p14:creationId xmlns:p14="http://schemas.microsoft.com/office/powerpoint/2010/main" val="1453441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Notiz: Diese und die folgende Folie werden als ausgedrucktes Beispiel gezeigt. Die Ausschnitte werden an einem Whiteboard befestigt und die Zahlen anschließend ergänzt und erläutert. </a:t>
            </a:r>
          </a:p>
          <a:p>
            <a:endParaRPr lang="de-DE" dirty="0"/>
          </a:p>
          <a:p>
            <a:r>
              <a:rPr lang="de-DE" dirty="0"/>
              <a:t>Zum Einstieg möchte ich zunächst</a:t>
            </a:r>
            <a:r>
              <a:rPr lang="de-DE" baseline="0" dirty="0"/>
              <a:t> zeigen, wie mir der enorme Einfluss von Influencern deutlich geworden ist. </a:t>
            </a:r>
          </a:p>
          <a:p>
            <a:r>
              <a:rPr lang="de-DE" dirty="0"/>
              <a:t>Heute</a:t>
            </a:r>
            <a:r>
              <a:rPr lang="de-DE" baseline="0" dirty="0"/>
              <a:t> können sich die meisten kein Leben mehr ohne Internet vorstellen. Auch ich gehöre zu den Digital Natives und bin mit dem Internet aufgewachsen. Mehrmals täglich halte ich mich in sozialen Netzwerken auf, schaue mir hier Beiträge an, lade selber welche hoch und kommuniziere mit Anderen. Immer häufiger begegnen mir hier Influencer, wie zum Beispiel in Form eines Instagram-Beitrags von Lisa-Marie. Beim Scrollen durch meinen Feed sehe ich zwischen den Beiträgen meiner Freunde, auch viele solcher Bilder und nehme dabei meistens kaum wahr, dass hinter so einem Bild ein Unternehmen steckt, welches genau mich erreichen möchte. In diesem Fall: der Online-Shop About </a:t>
            </a:r>
            <a:r>
              <a:rPr lang="de-DE" baseline="0" dirty="0" err="1"/>
              <a:t>You</a:t>
            </a:r>
            <a:r>
              <a:rPr lang="de-DE" baseline="0" dirty="0"/>
              <a:t>. About </a:t>
            </a:r>
            <a:r>
              <a:rPr lang="de-DE" baseline="0" dirty="0" err="1"/>
              <a:t>You</a:t>
            </a:r>
            <a:r>
              <a:rPr lang="de-DE" baseline="0" dirty="0"/>
              <a:t> ist auf Lisa zugekommen, mit dem Angebot, dass sie sich ein Outfit aussuchen darf und 300 Euro dafür bekommt, wenn sie es auf ihrem Instagram-Kanal mit ihren Followern teilt. Um genau zu sein, mit ihren 60.300 Followern, die dann alle so wie ich durch ihren Feed scrollen und dieses Bild sehen. Rechnet man daraus den Tausend-Kontakt-Preis aus, der in der Medienwelt als Messgröße dient aus, bezahlt About </a:t>
            </a:r>
            <a:r>
              <a:rPr lang="de-DE" baseline="0" dirty="0" err="1"/>
              <a:t>You</a:t>
            </a:r>
            <a:r>
              <a:rPr lang="de-DE" baseline="0" dirty="0"/>
              <a:t> 5 Euro für 1000 Zielgruppenkontakte. </a:t>
            </a:r>
            <a:endParaRPr lang="de-DE" dirty="0"/>
          </a:p>
          <a:p>
            <a:endParaRPr lang="de-DE" dirty="0"/>
          </a:p>
        </p:txBody>
      </p:sp>
      <p:sp>
        <p:nvSpPr>
          <p:cNvPr id="4" name="Foliennummernplatzhalter 3"/>
          <p:cNvSpPr>
            <a:spLocks noGrp="1"/>
          </p:cNvSpPr>
          <p:nvPr>
            <p:ph type="sldNum" sz="quarter" idx="5"/>
          </p:nvPr>
        </p:nvSpPr>
        <p:spPr/>
        <p:txBody>
          <a:bodyPr/>
          <a:lstStyle/>
          <a:p>
            <a:fld id="{D3D246BA-3131-4F97-8F98-2222C6009501}" type="slidenum">
              <a:rPr lang="de-DE" smtClean="0"/>
              <a:t>6</a:t>
            </a:fld>
            <a:endParaRPr lang="de-DE"/>
          </a:p>
        </p:txBody>
      </p:sp>
    </p:spTree>
    <p:extLst>
      <p:ext uri="{BB962C8B-B14F-4D97-AF65-F5344CB8AC3E}">
        <p14:creationId xmlns:p14="http://schemas.microsoft.com/office/powerpoint/2010/main" val="3611052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Notiz: Diese und die folgende Folie werden als ausgedrucktes Beispiel gezeigt. Die Ausschnitte werden an einem Whiteboard befestigt und die Zahlen anschließend ergänzt und erläutert. </a:t>
            </a:r>
          </a:p>
          <a:p>
            <a:endParaRPr lang="de-DE" dirty="0"/>
          </a:p>
          <a:p>
            <a:r>
              <a:rPr lang="de-DE" dirty="0"/>
              <a:t>Zum Einstieg möchte ich zunächst</a:t>
            </a:r>
            <a:r>
              <a:rPr lang="de-DE" baseline="0" dirty="0"/>
              <a:t> zeigen, wie mir der enorme Einfluss von Influencern deutlich geworden ist. </a:t>
            </a:r>
          </a:p>
          <a:p>
            <a:r>
              <a:rPr lang="de-DE" dirty="0"/>
              <a:t>Heute</a:t>
            </a:r>
            <a:r>
              <a:rPr lang="de-DE" baseline="0" dirty="0"/>
              <a:t> können sich die meisten kein Leben mehr ohne Internet vorstellen. Auch ich gehöre zu den Digital Natives und bin mit dem Internet aufgewachsen. Mehrmals täglich halte ich mich in sozialen Netzwerken auf, schaue mir hier Beiträge an, lade selber welche hoch und kommuniziere mit Anderen. Immer häufiger begegnen mir hier Influencer, wie zum Beispiel in Form eines Instagram-Beitrags von Lisa-Marie. Beim Scrollen durch meinen Feed sehe ich zwischen den Beiträgen meiner Freunde, auch viele solcher Bilder und nehme dabei meistens kaum wahr, dass hinter so einem Bild ein Unternehmen steckt, welches genau mich erreichen möchte. In diesem Fall: der Online-Shop About </a:t>
            </a:r>
            <a:r>
              <a:rPr lang="de-DE" baseline="0" dirty="0" err="1"/>
              <a:t>You</a:t>
            </a:r>
            <a:r>
              <a:rPr lang="de-DE" baseline="0" dirty="0"/>
              <a:t>. About </a:t>
            </a:r>
            <a:r>
              <a:rPr lang="de-DE" baseline="0" dirty="0" err="1"/>
              <a:t>You</a:t>
            </a:r>
            <a:r>
              <a:rPr lang="de-DE" baseline="0" dirty="0"/>
              <a:t> ist auf Lisa zugekommen, mit dem Angebot, dass sie sich ein Outfit aussuchen darf und 300 Euro dafür bekommt, wenn sie es auf ihrem Instagram-Kanal mit ihren Followern teilt. Um genau zu sein, mit ihren 60.300 Followern, die dann alle so wie ich durch ihren Feed scrollen und dieses Bild sehen. Rechnet man daraus den Tausend-Kontakt-Preis aus, der in der Medienwelt als Messgröße dient aus, bezahlt About </a:t>
            </a:r>
            <a:r>
              <a:rPr lang="de-DE" baseline="0" dirty="0" err="1"/>
              <a:t>You</a:t>
            </a:r>
            <a:r>
              <a:rPr lang="de-DE" baseline="0" dirty="0"/>
              <a:t> 5 Euro für 1000 Zielgruppenkontakte. </a:t>
            </a:r>
            <a:endParaRPr lang="de-DE" dirty="0"/>
          </a:p>
          <a:p>
            <a:endParaRPr lang="de-DE" dirty="0"/>
          </a:p>
        </p:txBody>
      </p:sp>
      <p:sp>
        <p:nvSpPr>
          <p:cNvPr id="4" name="Foliennummernplatzhalter 3"/>
          <p:cNvSpPr>
            <a:spLocks noGrp="1"/>
          </p:cNvSpPr>
          <p:nvPr>
            <p:ph type="sldNum" sz="quarter" idx="5"/>
          </p:nvPr>
        </p:nvSpPr>
        <p:spPr/>
        <p:txBody>
          <a:bodyPr/>
          <a:lstStyle/>
          <a:p>
            <a:fld id="{D3D246BA-3131-4F97-8F98-2222C6009501}" type="slidenum">
              <a:rPr lang="de-DE" smtClean="0"/>
              <a:t>7</a:t>
            </a:fld>
            <a:endParaRPr lang="de-DE"/>
          </a:p>
        </p:txBody>
      </p:sp>
    </p:spTree>
    <p:extLst>
      <p:ext uri="{BB962C8B-B14F-4D97-AF65-F5344CB8AC3E}">
        <p14:creationId xmlns:p14="http://schemas.microsoft.com/office/powerpoint/2010/main" val="1973297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Notiz: Diese und die folgende Folie werden als ausgedrucktes Beispiel gezeigt. Die Ausschnitte werden an einem Whiteboard befestigt und die Zahlen anschließend ergänzt und erläutert. </a:t>
            </a:r>
          </a:p>
          <a:p>
            <a:endParaRPr lang="de-DE" dirty="0"/>
          </a:p>
          <a:p>
            <a:r>
              <a:rPr lang="de-DE" dirty="0"/>
              <a:t>Zum Einstieg möchte ich zunächst</a:t>
            </a:r>
            <a:r>
              <a:rPr lang="de-DE" baseline="0" dirty="0"/>
              <a:t> zeigen, wie mir der enorme Einfluss von Influencern deutlich geworden ist. </a:t>
            </a:r>
          </a:p>
          <a:p>
            <a:r>
              <a:rPr lang="de-DE" dirty="0"/>
              <a:t>Heute</a:t>
            </a:r>
            <a:r>
              <a:rPr lang="de-DE" baseline="0" dirty="0"/>
              <a:t> können sich die meisten kein Leben mehr ohne Internet vorstellen. Auch ich gehöre zu den Digital Natives und bin mit dem Internet aufgewachsen. Mehrmals täglich halte ich mich in sozialen Netzwerken auf, schaue mir hier Beiträge an, lade selber welche hoch und kommuniziere mit Anderen. Immer häufiger begegnen mir hier Influencer, wie zum Beispiel in Form eines Instagram-Beitrags von Lisa-Marie. Beim Scrollen durch meinen Feed sehe ich zwischen den Beiträgen meiner Freunde, auch viele solcher Bilder und nehme dabei meistens kaum wahr, dass hinter so einem Bild ein Unternehmen steckt, welches genau mich erreichen möchte. In diesem Fall: der Online-Shop About </a:t>
            </a:r>
            <a:r>
              <a:rPr lang="de-DE" baseline="0" dirty="0" err="1"/>
              <a:t>You</a:t>
            </a:r>
            <a:r>
              <a:rPr lang="de-DE" baseline="0" dirty="0"/>
              <a:t>. About </a:t>
            </a:r>
            <a:r>
              <a:rPr lang="de-DE" baseline="0" dirty="0" err="1"/>
              <a:t>You</a:t>
            </a:r>
            <a:r>
              <a:rPr lang="de-DE" baseline="0" dirty="0"/>
              <a:t> ist auf Lisa zugekommen, mit dem Angebot, dass sie sich ein Outfit aussuchen darf und 300 Euro dafür bekommt, wenn sie es auf ihrem Instagram-Kanal mit ihren Followern teilt. Um genau zu sein, mit ihren 60.300 Followern, die dann alle so wie ich durch ihren Feed scrollen und dieses Bild sehen. Rechnet man daraus den Tausend-Kontakt-Preis aus, der in der Medienwelt als Messgröße dient aus, bezahlt About </a:t>
            </a:r>
            <a:r>
              <a:rPr lang="de-DE" baseline="0" dirty="0" err="1"/>
              <a:t>You</a:t>
            </a:r>
            <a:r>
              <a:rPr lang="de-DE" baseline="0" dirty="0"/>
              <a:t> 5 Euro für 1000 Zielgruppenkontakte. </a:t>
            </a:r>
            <a:endParaRPr lang="de-DE" dirty="0"/>
          </a:p>
          <a:p>
            <a:endParaRPr lang="de-DE" dirty="0"/>
          </a:p>
        </p:txBody>
      </p:sp>
      <p:sp>
        <p:nvSpPr>
          <p:cNvPr id="4" name="Foliennummernplatzhalter 3"/>
          <p:cNvSpPr>
            <a:spLocks noGrp="1"/>
          </p:cNvSpPr>
          <p:nvPr>
            <p:ph type="sldNum" sz="quarter" idx="5"/>
          </p:nvPr>
        </p:nvSpPr>
        <p:spPr/>
        <p:txBody>
          <a:bodyPr/>
          <a:lstStyle/>
          <a:p>
            <a:fld id="{D3D246BA-3131-4F97-8F98-2222C6009501}" type="slidenum">
              <a:rPr lang="de-DE" smtClean="0"/>
              <a:t>8</a:t>
            </a:fld>
            <a:endParaRPr lang="de-DE"/>
          </a:p>
        </p:txBody>
      </p:sp>
    </p:spTree>
    <p:extLst>
      <p:ext uri="{BB962C8B-B14F-4D97-AF65-F5344CB8AC3E}">
        <p14:creationId xmlns:p14="http://schemas.microsoft.com/office/powerpoint/2010/main" val="3578693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Notiz: Diese und die folgende Folie werden als ausgedrucktes Beispiel gezeigt. Die Ausschnitte werden an einem Whiteboard befestigt und die Zahlen anschließend ergänzt und erläutert. </a:t>
            </a:r>
          </a:p>
          <a:p>
            <a:endParaRPr lang="de-DE" dirty="0"/>
          </a:p>
          <a:p>
            <a:r>
              <a:rPr lang="de-DE" dirty="0"/>
              <a:t>Zum Einstieg möchte ich zunächst</a:t>
            </a:r>
            <a:r>
              <a:rPr lang="de-DE" baseline="0" dirty="0"/>
              <a:t> zeigen, wie mir der enorme Einfluss von Influencern deutlich geworden ist. </a:t>
            </a:r>
          </a:p>
          <a:p>
            <a:r>
              <a:rPr lang="de-DE" dirty="0"/>
              <a:t>Heute</a:t>
            </a:r>
            <a:r>
              <a:rPr lang="de-DE" baseline="0" dirty="0"/>
              <a:t> können sich die meisten kein Leben mehr ohne Internet vorstellen. Auch ich gehöre zu den Digital Natives und bin mit dem Internet aufgewachsen. Mehrmals täglich halte ich mich in sozialen Netzwerken auf, schaue mir hier Beiträge an, lade selber welche hoch und kommuniziere mit Anderen. Immer häufiger begegnen mir hier Influencer, wie zum Beispiel in Form eines Instagram-Beitrags von Lisa-Marie. Beim Scrollen durch meinen Feed sehe ich zwischen den Beiträgen meiner Freunde, auch viele solcher Bilder und nehme dabei meistens kaum wahr, dass hinter so einem Bild ein Unternehmen steckt, welches genau mich erreichen möchte. In diesem Fall: der Online-Shop About </a:t>
            </a:r>
            <a:r>
              <a:rPr lang="de-DE" baseline="0" dirty="0" err="1"/>
              <a:t>You</a:t>
            </a:r>
            <a:r>
              <a:rPr lang="de-DE" baseline="0" dirty="0"/>
              <a:t>. About </a:t>
            </a:r>
            <a:r>
              <a:rPr lang="de-DE" baseline="0" dirty="0" err="1"/>
              <a:t>You</a:t>
            </a:r>
            <a:r>
              <a:rPr lang="de-DE" baseline="0" dirty="0"/>
              <a:t> ist auf Lisa zugekommen, mit dem Angebot, dass sie sich ein Outfit aussuchen darf und 300 Euro dafür bekommt, wenn sie es auf ihrem Instagram-Kanal mit ihren Followern teilt. Um genau zu sein, mit ihren 60.300 Followern, die dann alle so wie ich durch ihren Feed scrollen und dieses Bild sehen. Rechnet man daraus den Tausend-Kontakt-Preis aus, der in der Medienwelt als Messgröße dient aus, bezahlt About </a:t>
            </a:r>
            <a:r>
              <a:rPr lang="de-DE" baseline="0" dirty="0" err="1"/>
              <a:t>You</a:t>
            </a:r>
            <a:r>
              <a:rPr lang="de-DE" baseline="0" dirty="0"/>
              <a:t> 5 Euro für 1000 Zielgruppenkontakte. </a:t>
            </a:r>
            <a:endParaRPr lang="de-DE" dirty="0"/>
          </a:p>
          <a:p>
            <a:endParaRPr lang="de-DE" dirty="0"/>
          </a:p>
        </p:txBody>
      </p:sp>
      <p:sp>
        <p:nvSpPr>
          <p:cNvPr id="4" name="Foliennummernplatzhalter 3"/>
          <p:cNvSpPr>
            <a:spLocks noGrp="1"/>
          </p:cNvSpPr>
          <p:nvPr>
            <p:ph type="sldNum" sz="quarter" idx="5"/>
          </p:nvPr>
        </p:nvSpPr>
        <p:spPr/>
        <p:txBody>
          <a:bodyPr/>
          <a:lstStyle/>
          <a:p>
            <a:fld id="{D3D246BA-3131-4F97-8F98-2222C6009501}" type="slidenum">
              <a:rPr lang="de-DE" smtClean="0"/>
              <a:t>9</a:t>
            </a:fld>
            <a:endParaRPr lang="de-DE"/>
          </a:p>
        </p:txBody>
      </p:sp>
    </p:spTree>
    <p:extLst>
      <p:ext uri="{BB962C8B-B14F-4D97-AF65-F5344CB8AC3E}">
        <p14:creationId xmlns:p14="http://schemas.microsoft.com/office/powerpoint/2010/main" val="1591505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de-DE"/>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lvl1pPr>
              <a:defRPr/>
            </a:lvl1pPr>
          </a:lstStyle>
          <a:p>
            <a:r>
              <a:rPr lang="de-DE" dirty="0"/>
              <a:t>10. März 2022</a:t>
            </a:r>
          </a:p>
        </p:txBody>
      </p:sp>
      <p:sp>
        <p:nvSpPr>
          <p:cNvPr id="5" name="Footer Placeholder 4"/>
          <p:cNvSpPr>
            <a:spLocks noGrp="1"/>
          </p:cNvSpPr>
          <p:nvPr>
            <p:ph type="ftr" sz="quarter" idx="11"/>
          </p:nvPr>
        </p:nvSpPr>
        <p:spPr/>
        <p:txBody>
          <a:bodyPr/>
          <a:lstStyle>
            <a:lvl1pPr>
              <a:defRPr/>
            </a:lvl1pPr>
          </a:lstStyle>
          <a:p>
            <a:r>
              <a:rPr lang="de-DE" dirty="0"/>
              <a:t>Thomas krummer</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Foliennummernplatzhalter 8">
            <a:extLst>
              <a:ext uri="{FF2B5EF4-FFF2-40B4-BE49-F238E27FC236}">
                <a16:creationId xmlns:a16="http://schemas.microsoft.com/office/drawing/2014/main" id="{9FDE1398-ECB1-4EDD-861D-B1CA569EA602}"/>
              </a:ext>
            </a:extLst>
          </p:cNvPr>
          <p:cNvSpPr>
            <a:spLocks noGrp="1"/>
          </p:cNvSpPr>
          <p:nvPr>
            <p:ph type="sldNum" sz="quarter" idx="12"/>
          </p:nvPr>
        </p:nvSpPr>
        <p:spPr>
          <a:xfrm>
            <a:off x="9900458" y="6459785"/>
            <a:ext cx="1312025" cy="365125"/>
          </a:xfrm>
        </p:spPr>
        <p:txBody>
          <a:bodyPr/>
          <a:lstStyle>
            <a:lvl1pPr>
              <a:defRPr/>
            </a:lvl1pPr>
          </a:lstStyle>
          <a:p>
            <a:fld id="{D05C0BAD-5425-4D77-9BDC-D220C2E84692}" type="slidenum">
              <a:rPr lang="de-DE" smtClean="0"/>
              <a:pPr/>
              <a:t>‹Nr.›</a:t>
            </a:fld>
            <a:endParaRPr lang="de-DE" dirty="0"/>
          </a:p>
        </p:txBody>
      </p:sp>
    </p:spTree>
    <p:extLst>
      <p:ext uri="{BB962C8B-B14F-4D97-AF65-F5344CB8AC3E}">
        <p14:creationId xmlns:p14="http://schemas.microsoft.com/office/powerpoint/2010/main" val="1062795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umsplatzhalter 6">
            <a:extLst>
              <a:ext uri="{FF2B5EF4-FFF2-40B4-BE49-F238E27FC236}">
                <a16:creationId xmlns:a16="http://schemas.microsoft.com/office/drawing/2014/main" id="{A1714B69-AA32-42AE-8118-C83D7B163D6D}"/>
              </a:ext>
            </a:extLst>
          </p:cNvPr>
          <p:cNvSpPr>
            <a:spLocks noGrp="1"/>
          </p:cNvSpPr>
          <p:nvPr>
            <p:ph type="dt" sz="half" idx="10"/>
          </p:nvPr>
        </p:nvSpPr>
        <p:spPr/>
        <p:txBody>
          <a:bodyPr/>
          <a:lstStyle>
            <a:lvl1pPr>
              <a:defRPr sz="1200" b="1"/>
            </a:lvl1pPr>
          </a:lstStyle>
          <a:p>
            <a:r>
              <a:rPr lang="de-DE" dirty="0"/>
              <a:t>10. </a:t>
            </a:r>
            <a:r>
              <a:rPr lang="de-DE" dirty="0" err="1"/>
              <a:t>Mörz</a:t>
            </a:r>
            <a:r>
              <a:rPr lang="de-DE" dirty="0"/>
              <a:t> 2022 </a:t>
            </a:r>
          </a:p>
        </p:txBody>
      </p:sp>
      <p:sp>
        <p:nvSpPr>
          <p:cNvPr id="8" name="Fußzeilenplatzhalter 7">
            <a:extLst>
              <a:ext uri="{FF2B5EF4-FFF2-40B4-BE49-F238E27FC236}">
                <a16:creationId xmlns:a16="http://schemas.microsoft.com/office/drawing/2014/main" id="{1ACEEFF3-B623-4765-A64F-6FCBD7D7E647}"/>
              </a:ext>
            </a:extLst>
          </p:cNvPr>
          <p:cNvSpPr>
            <a:spLocks noGrp="1"/>
          </p:cNvSpPr>
          <p:nvPr>
            <p:ph type="ftr" sz="quarter" idx="11"/>
          </p:nvPr>
        </p:nvSpPr>
        <p:spPr/>
        <p:txBody>
          <a:bodyPr/>
          <a:lstStyle>
            <a:lvl1pPr>
              <a:defRPr sz="1200" b="1"/>
            </a:lvl1pPr>
          </a:lstStyle>
          <a:p>
            <a:r>
              <a:rPr lang="de-DE" dirty="0"/>
              <a:t>Thomas  krummer</a:t>
            </a:r>
          </a:p>
        </p:txBody>
      </p:sp>
      <p:sp>
        <p:nvSpPr>
          <p:cNvPr id="9" name="Foliennummernplatzhalter 8">
            <a:extLst>
              <a:ext uri="{FF2B5EF4-FFF2-40B4-BE49-F238E27FC236}">
                <a16:creationId xmlns:a16="http://schemas.microsoft.com/office/drawing/2014/main" id="{45205FCC-6CDB-4CF5-B4E7-60329A874982}"/>
              </a:ext>
            </a:extLst>
          </p:cNvPr>
          <p:cNvSpPr>
            <a:spLocks noGrp="1"/>
          </p:cNvSpPr>
          <p:nvPr>
            <p:ph type="sldNum" sz="quarter" idx="12"/>
          </p:nvPr>
        </p:nvSpPr>
        <p:spPr/>
        <p:txBody>
          <a:bodyPr/>
          <a:lstStyle>
            <a:lvl1pPr>
              <a:defRPr sz="1200" b="1"/>
            </a:lvl1pPr>
          </a:lstStyle>
          <a:p>
            <a:fld id="{D05C0BAD-5425-4D77-9BDC-D220C2E84692}" type="slidenum">
              <a:rPr lang="de-DE" smtClean="0"/>
              <a:pPr/>
              <a:t>‹Nr.›</a:t>
            </a:fld>
            <a:endParaRPr lang="de-DE" dirty="0"/>
          </a:p>
        </p:txBody>
      </p:sp>
      <p:sp>
        <p:nvSpPr>
          <p:cNvPr id="10" name="Titel 9">
            <a:extLst>
              <a:ext uri="{FF2B5EF4-FFF2-40B4-BE49-F238E27FC236}">
                <a16:creationId xmlns:a16="http://schemas.microsoft.com/office/drawing/2014/main" id="{DFAE3273-4CB4-4107-AB48-269F86B87F43}"/>
              </a:ext>
            </a:extLst>
          </p:cNvPr>
          <p:cNvSpPr>
            <a:spLocks noGrp="1"/>
          </p:cNvSpPr>
          <p:nvPr>
            <p:ph type="title"/>
          </p:nvPr>
        </p:nvSpPr>
        <p:spPr>
          <a:xfrm>
            <a:off x="1097280" y="286604"/>
            <a:ext cx="10440296" cy="508347"/>
          </a:xfrm>
        </p:spPr>
        <p:txBody>
          <a:bodyPr/>
          <a:lstStyle/>
          <a:p>
            <a:r>
              <a:rPr lang="de-DE" dirty="0"/>
              <a:t>Mastertitelformat bearbeiten</a:t>
            </a:r>
          </a:p>
        </p:txBody>
      </p:sp>
    </p:spTree>
    <p:extLst>
      <p:ext uri="{BB962C8B-B14F-4D97-AF65-F5344CB8AC3E}">
        <p14:creationId xmlns:p14="http://schemas.microsoft.com/office/powerpoint/2010/main" val="37581243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dirty="0"/>
          </a:p>
        </p:txBody>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788893" y="286604"/>
            <a:ext cx="10676965" cy="533060"/>
          </a:xfrm>
          <a:prstGeom prst="rect">
            <a:avLst/>
          </a:prstGeom>
        </p:spPr>
        <p:txBody>
          <a:bodyPr vert="horz" lIns="91440" tIns="45720" rIns="91440" bIns="45720" rtlCol="0" anchor="b">
            <a:normAutofit/>
          </a:bodyPr>
          <a:lstStyle/>
          <a:p>
            <a:r>
              <a:rPr lang="de-DE" dirty="0"/>
              <a:t>Mastertitelformat bearbeiten</a:t>
            </a:r>
            <a:endParaRPr lang="en-US" dirty="0"/>
          </a:p>
        </p:txBody>
      </p:sp>
      <p:sp>
        <p:nvSpPr>
          <p:cNvPr id="3" name="Text Placeholder 2"/>
          <p:cNvSpPr>
            <a:spLocks noGrp="1"/>
          </p:cNvSpPr>
          <p:nvPr>
            <p:ph type="body" idx="1"/>
          </p:nvPr>
        </p:nvSpPr>
        <p:spPr>
          <a:xfrm>
            <a:off x="1097280" y="1036074"/>
            <a:ext cx="10058400" cy="5002260"/>
          </a:xfrm>
          <a:prstGeom prst="rect">
            <a:avLst/>
          </a:prstGeom>
        </p:spPr>
        <p:txBody>
          <a:bodyPr vert="horz" lIns="0" tIns="45720" rIns="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200" b="1">
                <a:solidFill>
                  <a:srgbClr val="FFFFFF"/>
                </a:solidFill>
              </a:defRPr>
            </a:lvl1pPr>
          </a:lstStyle>
          <a:p>
            <a:r>
              <a:rPr lang="de-DE" dirty="0"/>
              <a:t>19. Juli 2017 </a:t>
            </a: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1200" b="1" cap="all" baseline="0">
                <a:solidFill>
                  <a:srgbClr val="FFFFFF"/>
                </a:solidFill>
              </a:defRPr>
            </a:lvl1pPr>
          </a:lstStyle>
          <a:p>
            <a:r>
              <a:rPr lang="de-DE" dirty="0"/>
              <a:t>Laura Müller</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200" b="1">
                <a:solidFill>
                  <a:srgbClr val="FFFFFF"/>
                </a:solidFill>
              </a:defRPr>
            </a:lvl1pPr>
          </a:lstStyle>
          <a:p>
            <a:fld id="{D05C0BAD-5425-4D77-9BDC-D220C2E84692}" type="slidenum">
              <a:rPr lang="de-DE" smtClean="0"/>
              <a:pPr/>
              <a:t>‹Nr.›</a:t>
            </a:fld>
            <a:endParaRPr lang="de-DE" dirty="0"/>
          </a:p>
        </p:txBody>
      </p:sp>
      <p:cxnSp>
        <p:nvCxnSpPr>
          <p:cNvPr id="10" name="Straight Connector 9"/>
          <p:cNvCxnSpPr>
            <a:cxnSpLocks/>
          </p:cNvCxnSpPr>
          <p:nvPr/>
        </p:nvCxnSpPr>
        <p:spPr>
          <a:xfrm>
            <a:off x="788894" y="860515"/>
            <a:ext cx="1067696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0710670"/>
      </p:ext>
    </p:extLst>
  </p:cSld>
  <p:clrMap bg1="lt1" tx1="dk1" bg2="lt2" tx2="dk2" accent1="accent1" accent2="accent2" accent3="accent3" accent4="accent4" accent5="accent5" accent6="accent6" hlink="hlink" folHlink="folHlink"/>
  <p:sldLayoutIdLst>
    <p:sldLayoutId id="2147484218" r:id="rId1"/>
    <p:sldLayoutId id="2147484219" r:id="rId2"/>
  </p:sldLayoutIdLst>
  <p:hf hdr="0"/>
  <p:txStyles>
    <p:titleStyle>
      <a:lvl1pPr algn="l" defTabSz="914400" rtl="0" eaLnBrk="1" latinLnBrk="0" hangingPunct="1">
        <a:lnSpc>
          <a:spcPct val="85000"/>
        </a:lnSpc>
        <a:spcBef>
          <a:spcPct val="0"/>
        </a:spcBef>
        <a:buNone/>
        <a:defRPr sz="2800" kern="1200" spc="-50" baseline="0">
          <a:solidFill>
            <a:schemeClr val="tx1">
              <a:lumMod val="75000"/>
              <a:lumOff val="25000"/>
            </a:schemeClr>
          </a:solidFill>
          <a:latin typeface="Calibri" panose="020F0502020204030204" pitchFamily="34" charset="0"/>
          <a:ea typeface="+mj-ea"/>
          <a:cs typeface="Calibri" panose="020F0502020204030204" pitchFamily="34"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www.krummer.d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s://deinehomepage.jimdo.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iki.selfhtml.org/wiki/HTML/Tutorials/Einstie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6.w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7B92890-B008-4500-B2BD-666D2252B61B}"/>
              </a:ext>
            </a:extLst>
          </p:cNvPr>
          <p:cNvSpPr>
            <a:spLocks noGrp="1"/>
          </p:cNvSpPr>
          <p:nvPr>
            <p:ph type="dt" sz="half" idx="10"/>
          </p:nvPr>
        </p:nvSpPr>
        <p:spPr/>
        <p:txBody>
          <a:bodyPr/>
          <a:lstStyle/>
          <a:p>
            <a:r>
              <a:rPr lang="de-DE" dirty="0"/>
              <a:t>10. </a:t>
            </a:r>
            <a:r>
              <a:rPr lang="de-DE" dirty="0" err="1"/>
              <a:t>Mörz</a:t>
            </a:r>
            <a:r>
              <a:rPr lang="de-DE" dirty="0"/>
              <a:t> 2022 </a:t>
            </a:r>
          </a:p>
        </p:txBody>
      </p:sp>
      <p:sp>
        <p:nvSpPr>
          <p:cNvPr id="19" name="Fußzeilenplatzhalter 18">
            <a:extLst>
              <a:ext uri="{FF2B5EF4-FFF2-40B4-BE49-F238E27FC236}">
                <a16:creationId xmlns:a16="http://schemas.microsoft.com/office/drawing/2014/main" id="{15004F04-3984-4E62-A058-0772209C94B5}"/>
              </a:ext>
            </a:extLst>
          </p:cNvPr>
          <p:cNvSpPr>
            <a:spLocks noGrp="1"/>
          </p:cNvSpPr>
          <p:nvPr>
            <p:ph type="ftr" sz="quarter" idx="11"/>
          </p:nvPr>
        </p:nvSpPr>
        <p:spPr/>
        <p:txBody>
          <a:bodyPr/>
          <a:lstStyle/>
          <a:p>
            <a:r>
              <a:rPr lang="de-DE" dirty="0"/>
              <a:t>Thomas  krummer</a:t>
            </a:r>
          </a:p>
        </p:txBody>
      </p:sp>
      <p:sp>
        <p:nvSpPr>
          <p:cNvPr id="20" name="Foliennummernplatzhalter 19">
            <a:extLst>
              <a:ext uri="{FF2B5EF4-FFF2-40B4-BE49-F238E27FC236}">
                <a16:creationId xmlns:a16="http://schemas.microsoft.com/office/drawing/2014/main" id="{929EB430-0D86-4FE1-AA49-F0AEC48C3782}"/>
              </a:ext>
            </a:extLst>
          </p:cNvPr>
          <p:cNvSpPr>
            <a:spLocks noGrp="1"/>
          </p:cNvSpPr>
          <p:nvPr>
            <p:ph type="sldNum" sz="quarter" idx="12"/>
          </p:nvPr>
        </p:nvSpPr>
        <p:spPr/>
        <p:txBody>
          <a:bodyPr/>
          <a:lstStyle/>
          <a:p>
            <a:fld id="{D05C0BAD-5425-4D77-9BDC-D220C2E84692}" type="slidenum">
              <a:rPr lang="de-DE" smtClean="0"/>
              <a:pPr/>
              <a:t>1</a:t>
            </a:fld>
            <a:endParaRPr lang="de-DE" dirty="0"/>
          </a:p>
        </p:txBody>
      </p:sp>
      <p:sp>
        <p:nvSpPr>
          <p:cNvPr id="6" name="Titel 5">
            <a:extLst>
              <a:ext uri="{FF2B5EF4-FFF2-40B4-BE49-F238E27FC236}">
                <a16:creationId xmlns:a16="http://schemas.microsoft.com/office/drawing/2014/main" id="{BDD6CD8E-AF05-474D-B054-8942FC2EE5FE}"/>
              </a:ext>
            </a:extLst>
          </p:cNvPr>
          <p:cNvSpPr>
            <a:spLocks noGrp="1"/>
          </p:cNvSpPr>
          <p:nvPr>
            <p:ph type="title"/>
          </p:nvPr>
        </p:nvSpPr>
        <p:spPr>
          <a:xfrm>
            <a:off x="738692" y="313498"/>
            <a:ext cx="10058400" cy="508347"/>
          </a:xfrm>
        </p:spPr>
        <p:txBody>
          <a:bodyPr>
            <a:normAutofit/>
          </a:bodyPr>
          <a:lstStyle/>
          <a:p>
            <a:r>
              <a:rPr lang="de-DE" sz="2400" dirty="0"/>
              <a:t>Kurzvorstellung THOMAS KRUMMER</a:t>
            </a:r>
          </a:p>
        </p:txBody>
      </p:sp>
      <p:sp>
        <p:nvSpPr>
          <p:cNvPr id="2" name="Textfeld 1">
            <a:extLst>
              <a:ext uri="{FF2B5EF4-FFF2-40B4-BE49-F238E27FC236}">
                <a16:creationId xmlns:a16="http://schemas.microsoft.com/office/drawing/2014/main" id="{2325C462-A2A8-4359-B90D-1BADBA86EA4C}"/>
              </a:ext>
            </a:extLst>
          </p:cNvPr>
          <p:cNvSpPr txBox="1"/>
          <p:nvPr/>
        </p:nvSpPr>
        <p:spPr>
          <a:xfrm>
            <a:off x="796703" y="973746"/>
            <a:ext cx="8256681" cy="5539978"/>
          </a:xfrm>
          <a:prstGeom prst="rect">
            <a:avLst/>
          </a:prstGeom>
          <a:noFill/>
        </p:spPr>
        <p:txBody>
          <a:bodyPr wrap="square" rtlCol="0">
            <a:spAutoFit/>
          </a:bodyPr>
          <a:lstStyle/>
          <a:p>
            <a:r>
              <a:rPr lang="de-DE" sz="1600" dirty="0"/>
              <a:t>Zur Person:</a:t>
            </a:r>
          </a:p>
          <a:p>
            <a:pPr marL="285750" indent="-285750">
              <a:buFont typeface="Arial" panose="020B0604020202020204" pitchFamily="34" charset="0"/>
              <a:buChar char="•"/>
            </a:pPr>
            <a:r>
              <a:rPr lang="de-DE" sz="1600" dirty="0"/>
              <a:t>61 Jahre alt, verheiratet, 2 erwachsene Kinder, wohnhaft in Weißenburg</a:t>
            </a:r>
          </a:p>
          <a:p>
            <a:endParaRPr lang="de-DE" sz="1600" dirty="0"/>
          </a:p>
          <a:p>
            <a:r>
              <a:rPr lang="de-DE" sz="1600" dirty="0"/>
              <a:t>Werdegang:</a:t>
            </a:r>
          </a:p>
          <a:p>
            <a:pPr marL="285750" indent="-285750">
              <a:buFont typeface="Arial" panose="020B0604020202020204" pitchFamily="34" charset="0"/>
              <a:buChar char="•"/>
            </a:pPr>
            <a:r>
              <a:rPr lang="de-DE" sz="1600" dirty="0"/>
              <a:t>Studium Feinwerktechnik an der FH Nürnberg. Abschluss: Dipl.-Ing. (FH) </a:t>
            </a:r>
          </a:p>
          <a:p>
            <a:pPr marL="285750" indent="-285750">
              <a:buFont typeface="Arial" panose="020B0604020202020204" pitchFamily="34" charset="0"/>
              <a:buChar char="•"/>
            </a:pPr>
            <a:r>
              <a:rPr lang="de-DE" sz="1600" dirty="0"/>
              <a:t>15 Monate Wehrpflicht bei der Luftwaffe in Manching. Fluganlagen Mechaniker ATN 7.</a:t>
            </a:r>
          </a:p>
          <a:p>
            <a:pPr marL="285750" indent="-285750">
              <a:buFont typeface="Arial" panose="020B0604020202020204" pitchFamily="34" charset="0"/>
              <a:buChar char="•"/>
            </a:pPr>
            <a:r>
              <a:rPr lang="de-DE" sz="1600" dirty="0"/>
              <a:t>5 Jahre Konstruktionsingenieur bei DIEHL Luftfahrt Elektronik GmbH in Röthenbach</a:t>
            </a:r>
          </a:p>
          <a:p>
            <a:pPr marL="285750" indent="-285750">
              <a:buFont typeface="Arial" panose="020B0604020202020204" pitchFamily="34" charset="0"/>
              <a:buChar char="•"/>
            </a:pPr>
            <a:r>
              <a:rPr lang="de-DE" sz="1600" dirty="0"/>
              <a:t>9 Jahre Konstruktionsleiter, 3 Jahre Entwicklungsleiter, 7 Jahre </a:t>
            </a:r>
            <a:r>
              <a:rPr lang="de-DE" sz="1600" dirty="0" err="1"/>
              <a:t>Director</a:t>
            </a:r>
            <a:r>
              <a:rPr lang="de-DE" sz="1600" dirty="0"/>
              <a:t> Quality</a:t>
            </a:r>
          </a:p>
          <a:p>
            <a:pPr marL="285750" indent="-285750">
              <a:buFont typeface="Arial" panose="020B0604020202020204" pitchFamily="34" charset="0"/>
              <a:buChar char="•"/>
            </a:pPr>
            <a:r>
              <a:rPr lang="de-DE" sz="1600" dirty="0"/>
              <a:t>Seit 2008: Bereichsleiter Industrial Engineering der DIEHL Aerospace GmbH in Nürnberg</a:t>
            </a:r>
          </a:p>
          <a:p>
            <a:pPr marL="285750" indent="-285750">
              <a:buFont typeface="Arial" panose="020B0604020202020204" pitchFamily="34" charset="0"/>
              <a:buChar char="•"/>
            </a:pPr>
            <a:r>
              <a:rPr lang="de-DE" sz="1600" dirty="0"/>
              <a:t>Ab August 2022 in der passiven Phase der Altersteilzeit</a:t>
            </a:r>
          </a:p>
          <a:p>
            <a:endParaRPr lang="de-DE" sz="1600" dirty="0"/>
          </a:p>
          <a:p>
            <a:r>
              <a:rPr lang="de-DE" sz="1600" dirty="0"/>
              <a:t>Hobbies:</a:t>
            </a:r>
          </a:p>
          <a:p>
            <a:pPr marL="285750" indent="-285750">
              <a:buFont typeface="Arial" panose="020B0604020202020204" pitchFamily="34" charset="0"/>
              <a:buChar char="•"/>
            </a:pPr>
            <a:r>
              <a:rPr lang="de-DE" sz="1600" dirty="0"/>
              <a:t>Architektur, Schwimmen, Radfahren, Familie, Reisen</a:t>
            </a:r>
          </a:p>
          <a:p>
            <a:pPr marL="285750" indent="-285750">
              <a:buFont typeface="Arial" panose="020B0604020202020204" pitchFamily="34" charset="0"/>
              <a:buChar char="•"/>
            </a:pPr>
            <a:r>
              <a:rPr lang="de-DE" sz="1600" dirty="0"/>
              <a:t>Smart-Home, Arduino Projekte</a:t>
            </a:r>
          </a:p>
          <a:p>
            <a:endParaRPr lang="de-DE" sz="1600" dirty="0"/>
          </a:p>
          <a:p>
            <a:r>
              <a:rPr lang="de-DE" sz="1600" dirty="0"/>
              <a:t>Programmierkenntnisse (Studium – Dipl. Arbeit – Hobby – Firma)</a:t>
            </a:r>
          </a:p>
          <a:p>
            <a:pPr marL="285750" indent="-285750">
              <a:buFont typeface="Arial" panose="020B0604020202020204" pitchFamily="34" charset="0"/>
              <a:buChar char="•"/>
            </a:pPr>
            <a:r>
              <a:rPr lang="de-DE" sz="1600" dirty="0"/>
              <a:t>Fortran 64, Pascal, Basic, HTML, Java </a:t>
            </a:r>
            <a:r>
              <a:rPr lang="de-DE" sz="1600" dirty="0" err="1"/>
              <a:t>Script</a:t>
            </a:r>
            <a:r>
              <a:rPr lang="de-DE" sz="1600" dirty="0"/>
              <a:t>, PHP, SQL, Python, C++</a:t>
            </a:r>
          </a:p>
          <a:p>
            <a:pPr marL="285750" indent="-285750">
              <a:buFont typeface="Arial" panose="020B0604020202020204" pitchFamily="34" charset="0"/>
              <a:buChar char="•"/>
            </a:pPr>
            <a:endParaRPr lang="de-DE" sz="1600" dirty="0"/>
          </a:p>
          <a:p>
            <a:r>
              <a:rPr lang="de-DE" sz="1600" dirty="0"/>
              <a:t>Web:</a:t>
            </a:r>
          </a:p>
          <a:p>
            <a:pPr marL="285750" indent="-285750">
              <a:buFont typeface="Arial" panose="020B0604020202020204" pitchFamily="34" charset="0"/>
              <a:buChar char="•"/>
            </a:pPr>
            <a:r>
              <a:rPr lang="de-DE" sz="1600" dirty="0">
                <a:hlinkClick r:id="rId3"/>
              </a:rPr>
              <a:t>http://www.krummer.de</a:t>
            </a:r>
            <a:endParaRPr lang="de-DE" sz="1600" dirty="0"/>
          </a:p>
          <a:p>
            <a:pPr marL="285750" indent="-285750">
              <a:buFont typeface="Arial" panose="020B0604020202020204" pitchFamily="34" charset="0"/>
              <a:buChar char="•"/>
            </a:pPr>
            <a:r>
              <a:rPr lang="de-DE" sz="1600" dirty="0"/>
              <a:t>thomas@krummer.de</a:t>
            </a:r>
            <a:br>
              <a:rPr lang="de-DE" dirty="0"/>
            </a:br>
            <a:endParaRPr lang="de-DE" dirty="0"/>
          </a:p>
        </p:txBody>
      </p:sp>
      <p:pic>
        <p:nvPicPr>
          <p:cNvPr id="5" name="Grafik 4">
            <a:extLst>
              <a:ext uri="{FF2B5EF4-FFF2-40B4-BE49-F238E27FC236}">
                <a16:creationId xmlns:a16="http://schemas.microsoft.com/office/drawing/2014/main" id="{04C5E484-0F88-44FE-B633-8111DD2B29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4087" y="1070917"/>
            <a:ext cx="2038518" cy="2366254"/>
          </a:xfrm>
          <a:prstGeom prst="rect">
            <a:avLst/>
          </a:prstGeom>
        </p:spPr>
      </p:pic>
      <p:pic>
        <p:nvPicPr>
          <p:cNvPr id="9" name="Grafik 8">
            <a:extLst>
              <a:ext uri="{FF2B5EF4-FFF2-40B4-BE49-F238E27FC236}">
                <a16:creationId xmlns:a16="http://schemas.microsoft.com/office/drawing/2014/main" id="{9F51A9F5-DE08-42DE-8569-E3D9026D6E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4087" y="3509116"/>
            <a:ext cx="2038517" cy="2312970"/>
          </a:xfrm>
          <a:prstGeom prst="rect">
            <a:avLst/>
          </a:prstGeom>
        </p:spPr>
      </p:pic>
    </p:spTree>
    <p:extLst>
      <p:ext uri="{BB962C8B-B14F-4D97-AF65-F5344CB8AC3E}">
        <p14:creationId xmlns:p14="http://schemas.microsoft.com/office/powerpoint/2010/main" val="1003358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7B92890-B008-4500-B2BD-666D2252B61B}"/>
              </a:ext>
            </a:extLst>
          </p:cNvPr>
          <p:cNvSpPr>
            <a:spLocks noGrp="1"/>
          </p:cNvSpPr>
          <p:nvPr>
            <p:ph type="dt" sz="half" idx="10"/>
          </p:nvPr>
        </p:nvSpPr>
        <p:spPr/>
        <p:txBody>
          <a:bodyPr/>
          <a:lstStyle/>
          <a:p>
            <a:r>
              <a:rPr lang="de-DE" dirty="0"/>
              <a:t>10. </a:t>
            </a:r>
            <a:r>
              <a:rPr lang="de-DE" dirty="0" err="1"/>
              <a:t>Mörz</a:t>
            </a:r>
            <a:r>
              <a:rPr lang="de-DE" dirty="0"/>
              <a:t> 2022 </a:t>
            </a:r>
          </a:p>
        </p:txBody>
      </p:sp>
      <p:sp>
        <p:nvSpPr>
          <p:cNvPr id="6" name="Titel 5">
            <a:extLst>
              <a:ext uri="{FF2B5EF4-FFF2-40B4-BE49-F238E27FC236}">
                <a16:creationId xmlns:a16="http://schemas.microsoft.com/office/drawing/2014/main" id="{BDD6CD8E-AF05-474D-B054-8942FC2EE5FE}"/>
              </a:ext>
            </a:extLst>
          </p:cNvPr>
          <p:cNvSpPr>
            <a:spLocks noGrp="1"/>
          </p:cNvSpPr>
          <p:nvPr>
            <p:ph type="title"/>
          </p:nvPr>
        </p:nvSpPr>
        <p:spPr>
          <a:xfrm>
            <a:off x="772187" y="279786"/>
            <a:ext cx="10440296" cy="508347"/>
          </a:xfrm>
        </p:spPr>
        <p:txBody>
          <a:bodyPr>
            <a:noAutofit/>
          </a:bodyPr>
          <a:lstStyle/>
          <a:p>
            <a:r>
              <a:rPr lang="de-DE" sz="2400" dirty="0"/>
              <a:t>Welche Webseiten möchte ich erstellen und welche Möglichkeiten gibt es?</a:t>
            </a:r>
          </a:p>
        </p:txBody>
      </p:sp>
      <p:sp>
        <p:nvSpPr>
          <p:cNvPr id="19" name="Fußzeilenplatzhalter 18">
            <a:extLst>
              <a:ext uri="{FF2B5EF4-FFF2-40B4-BE49-F238E27FC236}">
                <a16:creationId xmlns:a16="http://schemas.microsoft.com/office/drawing/2014/main" id="{15004F04-3984-4E62-A058-0772209C94B5}"/>
              </a:ext>
            </a:extLst>
          </p:cNvPr>
          <p:cNvSpPr>
            <a:spLocks noGrp="1"/>
          </p:cNvSpPr>
          <p:nvPr>
            <p:ph type="ftr" sz="quarter" idx="11"/>
          </p:nvPr>
        </p:nvSpPr>
        <p:spPr/>
        <p:txBody>
          <a:bodyPr/>
          <a:lstStyle/>
          <a:p>
            <a:r>
              <a:rPr lang="de-DE" dirty="0"/>
              <a:t>Thomas krummer</a:t>
            </a:r>
          </a:p>
        </p:txBody>
      </p:sp>
      <p:sp>
        <p:nvSpPr>
          <p:cNvPr id="20" name="Foliennummernplatzhalter 19">
            <a:extLst>
              <a:ext uri="{FF2B5EF4-FFF2-40B4-BE49-F238E27FC236}">
                <a16:creationId xmlns:a16="http://schemas.microsoft.com/office/drawing/2014/main" id="{929EB430-0D86-4FE1-AA49-F0AEC48C3782}"/>
              </a:ext>
            </a:extLst>
          </p:cNvPr>
          <p:cNvSpPr>
            <a:spLocks noGrp="1"/>
          </p:cNvSpPr>
          <p:nvPr>
            <p:ph type="sldNum" sz="quarter" idx="12"/>
          </p:nvPr>
        </p:nvSpPr>
        <p:spPr/>
        <p:txBody>
          <a:bodyPr/>
          <a:lstStyle/>
          <a:p>
            <a:fld id="{D05C0BAD-5425-4D77-9BDC-D220C2E84692}" type="slidenum">
              <a:rPr lang="de-DE" smtClean="0"/>
              <a:pPr/>
              <a:t>10</a:t>
            </a:fld>
            <a:endParaRPr lang="de-DE" dirty="0"/>
          </a:p>
        </p:txBody>
      </p:sp>
      <p:sp>
        <p:nvSpPr>
          <p:cNvPr id="2" name="Textfeld 1">
            <a:extLst>
              <a:ext uri="{FF2B5EF4-FFF2-40B4-BE49-F238E27FC236}">
                <a16:creationId xmlns:a16="http://schemas.microsoft.com/office/drawing/2014/main" id="{E184C872-3429-4BF9-AB26-EFF898A34D5C}"/>
              </a:ext>
            </a:extLst>
          </p:cNvPr>
          <p:cNvSpPr txBox="1"/>
          <p:nvPr/>
        </p:nvSpPr>
        <p:spPr>
          <a:xfrm>
            <a:off x="606200" y="1227493"/>
            <a:ext cx="7228408" cy="369332"/>
          </a:xfrm>
          <a:prstGeom prst="rect">
            <a:avLst/>
          </a:prstGeom>
          <a:noFill/>
        </p:spPr>
        <p:txBody>
          <a:bodyPr wrap="square" rtlCol="0">
            <a:spAutoFit/>
          </a:bodyPr>
          <a:lstStyle/>
          <a:p>
            <a:r>
              <a:rPr lang="de-DE" b="1" dirty="0"/>
              <a:t>Möglichkeit „Homepage Baukasten“</a:t>
            </a:r>
            <a:endParaRPr lang="de-DE" dirty="0"/>
          </a:p>
        </p:txBody>
      </p:sp>
      <p:sp>
        <p:nvSpPr>
          <p:cNvPr id="7" name="Textfeld 6">
            <a:extLst>
              <a:ext uri="{FF2B5EF4-FFF2-40B4-BE49-F238E27FC236}">
                <a16:creationId xmlns:a16="http://schemas.microsoft.com/office/drawing/2014/main" id="{2331DDB6-F7F3-47CB-B73F-FE63770D6633}"/>
              </a:ext>
            </a:extLst>
          </p:cNvPr>
          <p:cNvSpPr txBox="1"/>
          <p:nvPr/>
        </p:nvSpPr>
        <p:spPr>
          <a:xfrm>
            <a:off x="556652" y="1596825"/>
            <a:ext cx="10886364" cy="1754326"/>
          </a:xfrm>
          <a:prstGeom prst="rect">
            <a:avLst/>
          </a:prstGeom>
          <a:noFill/>
        </p:spPr>
        <p:txBody>
          <a:bodyPr wrap="square" rtlCol="0">
            <a:spAutoFit/>
          </a:bodyPr>
          <a:lstStyle/>
          <a:p>
            <a:r>
              <a:rPr lang="de-DE" dirty="0"/>
              <a:t>Die Einrichtung einer eigenen Website ist mit einem Homepage-Baukasten mit Abstand am einfachsten und schnellsten. Aufgrund des Baukastenprinzips benötigt man wenig Einarbeitungszeit und keinerlei Programmierkenntnisse. Die Website selbst wird direkt im Browser erstellt. </a:t>
            </a:r>
            <a:br>
              <a:rPr lang="de-DE" dirty="0"/>
            </a:br>
            <a:r>
              <a:rPr lang="de-DE" dirty="0"/>
              <a:t>Alle notwendigen Elemente zu den einzelnen Seiten werden einfach per Drag &amp; Drop hineingezogen.</a:t>
            </a:r>
          </a:p>
          <a:p>
            <a:br>
              <a:rPr lang="de-DE" dirty="0"/>
            </a:br>
            <a:r>
              <a:rPr lang="de-DE" dirty="0"/>
              <a:t>Anbieter: z.B. Jimdo, Wix, </a:t>
            </a:r>
            <a:r>
              <a:rPr lang="de-DE" dirty="0" err="1"/>
              <a:t>Ionos</a:t>
            </a:r>
            <a:r>
              <a:rPr lang="de-DE" dirty="0"/>
              <a:t>, Site123, …</a:t>
            </a:r>
          </a:p>
        </p:txBody>
      </p:sp>
      <p:pic>
        <p:nvPicPr>
          <p:cNvPr id="5" name="Grafik 4">
            <a:extLst>
              <a:ext uri="{FF2B5EF4-FFF2-40B4-BE49-F238E27FC236}">
                <a16:creationId xmlns:a16="http://schemas.microsoft.com/office/drawing/2014/main" id="{D84AFEA0-3AEC-4559-8CEC-04BFD36D0AAA}"/>
              </a:ext>
            </a:extLst>
          </p:cNvPr>
          <p:cNvPicPr>
            <a:picLocks noChangeAspect="1"/>
          </p:cNvPicPr>
          <p:nvPr/>
        </p:nvPicPr>
        <p:blipFill>
          <a:blip r:embed="rId3"/>
          <a:stretch>
            <a:fillRect/>
          </a:stretch>
        </p:blipFill>
        <p:spPr>
          <a:xfrm>
            <a:off x="556652" y="3351151"/>
            <a:ext cx="6788499" cy="2844946"/>
          </a:xfrm>
          <a:prstGeom prst="rect">
            <a:avLst/>
          </a:prstGeom>
        </p:spPr>
      </p:pic>
      <p:pic>
        <p:nvPicPr>
          <p:cNvPr id="11" name="Grafik 10">
            <a:extLst>
              <a:ext uri="{FF2B5EF4-FFF2-40B4-BE49-F238E27FC236}">
                <a16:creationId xmlns:a16="http://schemas.microsoft.com/office/drawing/2014/main" id="{4BC2B330-74A0-4772-8D39-0EE327097620}"/>
              </a:ext>
            </a:extLst>
          </p:cNvPr>
          <p:cNvPicPr>
            <a:picLocks noChangeAspect="1"/>
          </p:cNvPicPr>
          <p:nvPr/>
        </p:nvPicPr>
        <p:blipFill>
          <a:blip r:embed="rId4"/>
          <a:stretch>
            <a:fillRect/>
          </a:stretch>
        </p:blipFill>
        <p:spPr>
          <a:xfrm>
            <a:off x="5289373" y="3417233"/>
            <a:ext cx="6439231" cy="1968601"/>
          </a:xfrm>
          <a:prstGeom prst="rect">
            <a:avLst/>
          </a:prstGeom>
        </p:spPr>
      </p:pic>
    </p:spTree>
    <p:extLst>
      <p:ext uri="{BB962C8B-B14F-4D97-AF65-F5344CB8AC3E}">
        <p14:creationId xmlns:p14="http://schemas.microsoft.com/office/powerpoint/2010/main" val="1536196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7B92890-B008-4500-B2BD-666D2252B61B}"/>
              </a:ext>
            </a:extLst>
          </p:cNvPr>
          <p:cNvSpPr>
            <a:spLocks noGrp="1"/>
          </p:cNvSpPr>
          <p:nvPr>
            <p:ph type="dt" sz="half" idx="10"/>
          </p:nvPr>
        </p:nvSpPr>
        <p:spPr/>
        <p:txBody>
          <a:bodyPr/>
          <a:lstStyle/>
          <a:p>
            <a:r>
              <a:rPr lang="de-DE" dirty="0"/>
              <a:t>10. </a:t>
            </a:r>
            <a:r>
              <a:rPr lang="de-DE" dirty="0" err="1"/>
              <a:t>Mörz</a:t>
            </a:r>
            <a:r>
              <a:rPr lang="de-DE" dirty="0"/>
              <a:t> 2022 </a:t>
            </a:r>
          </a:p>
        </p:txBody>
      </p:sp>
      <p:sp>
        <p:nvSpPr>
          <p:cNvPr id="6" name="Titel 5">
            <a:extLst>
              <a:ext uri="{FF2B5EF4-FFF2-40B4-BE49-F238E27FC236}">
                <a16:creationId xmlns:a16="http://schemas.microsoft.com/office/drawing/2014/main" id="{BDD6CD8E-AF05-474D-B054-8942FC2EE5FE}"/>
              </a:ext>
            </a:extLst>
          </p:cNvPr>
          <p:cNvSpPr>
            <a:spLocks noGrp="1"/>
          </p:cNvSpPr>
          <p:nvPr>
            <p:ph type="title"/>
          </p:nvPr>
        </p:nvSpPr>
        <p:spPr>
          <a:xfrm>
            <a:off x="772187" y="279786"/>
            <a:ext cx="10440296" cy="508347"/>
          </a:xfrm>
        </p:spPr>
        <p:txBody>
          <a:bodyPr>
            <a:noAutofit/>
          </a:bodyPr>
          <a:lstStyle/>
          <a:p>
            <a:r>
              <a:rPr lang="de-DE" sz="2400" dirty="0"/>
              <a:t>Welche Webseiten möchte ich erstellen und welche Möglichkeiten gibt es?</a:t>
            </a:r>
          </a:p>
        </p:txBody>
      </p:sp>
      <p:sp>
        <p:nvSpPr>
          <p:cNvPr id="19" name="Fußzeilenplatzhalter 18">
            <a:extLst>
              <a:ext uri="{FF2B5EF4-FFF2-40B4-BE49-F238E27FC236}">
                <a16:creationId xmlns:a16="http://schemas.microsoft.com/office/drawing/2014/main" id="{15004F04-3984-4E62-A058-0772209C94B5}"/>
              </a:ext>
            </a:extLst>
          </p:cNvPr>
          <p:cNvSpPr>
            <a:spLocks noGrp="1"/>
          </p:cNvSpPr>
          <p:nvPr>
            <p:ph type="ftr" sz="quarter" idx="11"/>
          </p:nvPr>
        </p:nvSpPr>
        <p:spPr/>
        <p:txBody>
          <a:bodyPr/>
          <a:lstStyle/>
          <a:p>
            <a:r>
              <a:rPr lang="de-DE" dirty="0"/>
              <a:t>Thomas krummer</a:t>
            </a:r>
          </a:p>
        </p:txBody>
      </p:sp>
      <p:sp>
        <p:nvSpPr>
          <p:cNvPr id="20" name="Foliennummernplatzhalter 19">
            <a:extLst>
              <a:ext uri="{FF2B5EF4-FFF2-40B4-BE49-F238E27FC236}">
                <a16:creationId xmlns:a16="http://schemas.microsoft.com/office/drawing/2014/main" id="{929EB430-0D86-4FE1-AA49-F0AEC48C3782}"/>
              </a:ext>
            </a:extLst>
          </p:cNvPr>
          <p:cNvSpPr>
            <a:spLocks noGrp="1"/>
          </p:cNvSpPr>
          <p:nvPr>
            <p:ph type="sldNum" sz="quarter" idx="12"/>
          </p:nvPr>
        </p:nvSpPr>
        <p:spPr/>
        <p:txBody>
          <a:bodyPr/>
          <a:lstStyle/>
          <a:p>
            <a:fld id="{D05C0BAD-5425-4D77-9BDC-D220C2E84692}" type="slidenum">
              <a:rPr lang="de-DE" smtClean="0"/>
              <a:pPr/>
              <a:t>11</a:t>
            </a:fld>
            <a:endParaRPr lang="de-DE" dirty="0"/>
          </a:p>
        </p:txBody>
      </p:sp>
      <p:sp>
        <p:nvSpPr>
          <p:cNvPr id="2" name="Textfeld 1">
            <a:extLst>
              <a:ext uri="{FF2B5EF4-FFF2-40B4-BE49-F238E27FC236}">
                <a16:creationId xmlns:a16="http://schemas.microsoft.com/office/drawing/2014/main" id="{E184C872-3429-4BF9-AB26-EFF898A34D5C}"/>
              </a:ext>
            </a:extLst>
          </p:cNvPr>
          <p:cNvSpPr txBox="1"/>
          <p:nvPr/>
        </p:nvSpPr>
        <p:spPr>
          <a:xfrm>
            <a:off x="737739" y="1245211"/>
            <a:ext cx="7228408" cy="369332"/>
          </a:xfrm>
          <a:prstGeom prst="rect">
            <a:avLst/>
          </a:prstGeom>
          <a:noFill/>
        </p:spPr>
        <p:txBody>
          <a:bodyPr wrap="square" rtlCol="0">
            <a:spAutoFit/>
          </a:bodyPr>
          <a:lstStyle/>
          <a:p>
            <a:r>
              <a:rPr lang="de-DE" b="1" dirty="0"/>
              <a:t>Möglichkeit „Content Management System“</a:t>
            </a:r>
            <a:endParaRPr lang="de-DE" dirty="0"/>
          </a:p>
        </p:txBody>
      </p:sp>
      <p:sp>
        <p:nvSpPr>
          <p:cNvPr id="7" name="Textfeld 6">
            <a:extLst>
              <a:ext uri="{FF2B5EF4-FFF2-40B4-BE49-F238E27FC236}">
                <a16:creationId xmlns:a16="http://schemas.microsoft.com/office/drawing/2014/main" id="{2331DDB6-F7F3-47CB-B73F-FE63770D6633}"/>
              </a:ext>
            </a:extLst>
          </p:cNvPr>
          <p:cNvSpPr txBox="1"/>
          <p:nvPr/>
        </p:nvSpPr>
        <p:spPr>
          <a:xfrm>
            <a:off x="737739" y="1640068"/>
            <a:ext cx="10886364" cy="2031325"/>
          </a:xfrm>
          <a:prstGeom prst="rect">
            <a:avLst/>
          </a:prstGeom>
          <a:noFill/>
        </p:spPr>
        <p:txBody>
          <a:bodyPr wrap="square" rtlCol="0">
            <a:spAutoFit/>
          </a:bodyPr>
          <a:lstStyle/>
          <a:p>
            <a:r>
              <a:rPr lang="de-DE" dirty="0"/>
              <a:t>Es gibt kostenlose Open-Source-Software, mit der einen Blog oder eine Website erstellt werden kann.</a:t>
            </a:r>
          </a:p>
          <a:p>
            <a:r>
              <a:rPr lang="de-DE" dirty="0"/>
              <a:t>Mittlerweile werden 33% aller Websites weltweit mit WordPress betrieben, womit es die mit Abstand am meisten genutzte Plattform ist.</a:t>
            </a:r>
            <a:br>
              <a:rPr lang="de-DE" dirty="0"/>
            </a:br>
            <a:r>
              <a:rPr lang="de-DE" dirty="0"/>
              <a:t>Es sind unbegrenzte Gestaltungsmöglichkeiten vorhanden. Voller Zugriff auf alle Daten!</a:t>
            </a:r>
            <a:br>
              <a:rPr lang="de-DE" dirty="0"/>
            </a:br>
            <a:r>
              <a:rPr lang="de-DE" dirty="0"/>
              <a:t>Die Anwendungen reichen von einer privaten Webseite, Blog, Unternehmens-Webseite bis zum Online-Shop.</a:t>
            </a:r>
          </a:p>
          <a:p>
            <a:br>
              <a:rPr lang="de-DE" dirty="0"/>
            </a:br>
            <a:r>
              <a:rPr lang="de-DE" dirty="0"/>
              <a:t>Anbieter: z.B. </a:t>
            </a:r>
            <a:r>
              <a:rPr lang="de-DE" dirty="0" err="1"/>
              <a:t>Wordpress</a:t>
            </a:r>
            <a:r>
              <a:rPr lang="de-DE" dirty="0"/>
              <a:t>, Joomla, Drupal, </a:t>
            </a:r>
            <a:r>
              <a:rPr lang="de-DE" dirty="0" err="1"/>
              <a:t>OpenCMS</a:t>
            </a:r>
            <a:r>
              <a:rPr lang="de-DE" dirty="0"/>
              <a:t>, Typo3, Concrete5, …</a:t>
            </a:r>
          </a:p>
        </p:txBody>
      </p:sp>
      <p:pic>
        <p:nvPicPr>
          <p:cNvPr id="10" name="Grafik 9">
            <a:extLst>
              <a:ext uri="{FF2B5EF4-FFF2-40B4-BE49-F238E27FC236}">
                <a16:creationId xmlns:a16="http://schemas.microsoft.com/office/drawing/2014/main" id="{FC878ED6-A70A-440C-9D48-C40105B766A8}"/>
              </a:ext>
            </a:extLst>
          </p:cNvPr>
          <p:cNvPicPr>
            <a:picLocks noChangeAspect="1"/>
          </p:cNvPicPr>
          <p:nvPr/>
        </p:nvPicPr>
        <p:blipFill>
          <a:blip r:embed="rId3"/>
          <a:stretch>
            <a:fillRect/>
          </a:stretch>
        </p:blipFill>
        <p:spPr>
          <a:xfrm>
            <a:off x="729425" y="3642781"/>
            <a:ext cx="5680251" cy="2050060"/>
          </a:xfrm>
          <a:prstGeom prst="rect">
            <a:avLst/>
          </a:prstGeom>
        </p:spPr>
      </p:pic>
      <p:pic>
        <p:nvPicPr>
          <p:cNvPr id="14" name="Grafik 13">
            <a:extLst>
              <a:ext uri="{FF2B5EF4-FFF2-40B4-BE49-F238E27FC236}">
                <a16:creationId xmlns:a16="http://schemas.microsoft.com/office/drawing/2014/main" id="{BD2C025E-F3A9-46E2-A675-7CF36EB8B5F3}"/>
              </a:ext>
            </a:extLst>
          </p:cNvPr>
          <p:cNvPicPr>
            <a:picLocks noChangeAspect="1"/>
          </p:cNvPicPr>
          <p:nvPr/>
        </p:nvPicPr>
        <p:blipFill>
          <a:blip r:embed="rId4"/>
          <a:stretch>
            <a:fillRect/>
          </a:stretch>
        </p:blipFill>
        <p:spPr>
          <a:xfrm>
            <a:off x="6096000" y="3708166"/>
            <a:ext cx="6020464" cy="1767735"/>
          </a:xfrm>
          <a:prstGeom prst="rect">
            <a:avLst/>
          </a:prstGeom>
        </p:spPr>
      </p:pic>
    </p:spTree>
    <p:extLst>
      <p:ext uri="{BB962C8B-B14F-4D97-AF65-F5344CB8AC3E}">
        <p14:creationId xmlns:p14="http://schemas.microsoft.com/office/powerpoint/2010/main" val="2360705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7B92890-B008-4500-B2BD-666D2252B61B}"/>
              </a:ext>
            </a:extLst>
          </p:cNvPr>
          <p:cNvSpPr>
            <a:spLocks noGrp="1"/>
          </p:cNvSpPr>
          <p:nvPr>
            <p:ph type="dt" sz="half" idx="10"/>
          </p:nvPr>
        </p:nvSpPr>
        <p:spPr/>
        <p:txBody>
          <a:bodyPr/>
          <a:lstStyle/>
          <a:p>
            <a:r>
              <a:rPr lang="de-DE" dirty="0"/>
              <a:t>10. </a:t>
            </a:r>
            <a:r>
              <a:rPr lang="de-DE" dirty="0" err="1"/>
              <a:t>Mörz</a:t>
            </a:r>
            <a:r>
              <a:rPr lang="de-DE" dirty="0"/>
              <a:t> 2022 </a:t>
            </a:r>
          </a:p>
        </p:txBody>
      </p:sp>
      <p:sp>
        <p:nvSpPr>
          <p:cNvPr id="6" name="Titel 5">
            <a:extLst>
              <a:ext uri="{FF2B5EF4-FFF2-40B4-BE49-F238E27FC236}">
                <a16:creationId xmlns:a16="http://schemas.microsoft.com/office/drawing/2014/main" id="{BDD6CD8E-AF05-474D-B054-8942FC2EE5FE}"/>
              </a:ext>
            </a:extLst>
          </p:cNvPr>
          <p:cNvSpPr>
            <a:spLocks noGrp="1"/>
          </p:cNvSpPr>
          <p:nvPr>
            <p:ph type="title"/>
          </p:nvPr>
        </p:nvSpPr>
        <p:spPr>
          <a:xfrm>
            <a:off x="772187" y="279786"/>
            <a:ext cx="10440296" cy="508347"/>
          </a:xfrm>
        </p:spPr>
        <p:txBody>
          <a:bodyPr>
            <a:noAutofit/>
          </a:bodyPr>
          <a:lstStyle/>
          <a:p>
            <a:r>
              <a:rPr lang="de-DE" sz="2400" dirty="0"/>
              <a:t>Die Domain</a:t>
            </a:r>
          </a:p>
        </p:txBody>
      </p:sp>
      <p:sp>
        <p:nvSpPr>
          <p:cNvPr id="19" name="Fußzeilenplatzhalter 18">
            <a:extLst>
              <a:ext uri="{FF2B5EF4-FFF2-40B4-BE49-F238E27FC236}">
                <a16:creationId xmlns:a16="http://schemas.microsoft.com/office/drawing/2014/main" id="{15004F04-3984-4E62-A058-0772209C94B5}"/>
              </a:ext>
            </a:extLst>
          </p:cNvPr>
          <p:cNvSpPr>
            <a:spLocks noGrp="1"/>
          </p:cNvSpPr>
          <p:nvPr>
            <p:ph type="ftr" sz="quarter" idx="11"/>
          </p:nvPr>
        </p:nvSpPr>
        <p:spPr/>
        <p:txBody>
          <a:bodyPr/>
          <a:lstStyle/>
          <a:p>
            <a:r>
              <a:rPr lang="de-DE" dirty="0"/>
              <a:t>Thomas krummer</a:t>
            </a:r>
          </a:p>
        </p:txBody>
      </p:sp>
      <p:sp>
        <p:nvSpPr>
          <p:cNvPr id="20" name="Foliennummernplatzhalter 19">
            <a:extLst>
              <a:ext uri="{FF2B5EF4-FFF2-40B4-BE49-F238E27FC236}">
                <a16:creationId xmlns:a16="http://schemas.microsoft.com/office/drawing/2014/main" id="{929EB430-0D86-4FE1-AA49-F0AEC48C3782}"/>
              </a:ext>
            </a:extLst>
          </p:cNvPr>
          <p:cNvSpPr>
            <a:spLocks noGrp="1"/>
          </p:cNvSpPr>
          <p:nvPr>
            <p:ph type="sldNum" sz="quarter" idx="12"/>
          </p:nvPr>
        </p:nvSpPr>
        <p:spPr/>
        <p:txBody>
          <a:bodyPr/>
          <a:lstStyle/>
          <a:p>
            <a:fld id="{D05C0BAD-5425-4D77-9BDC-D220C2E84692}" type="slidenum">
              <a:rPr lang="de-DE" smtClean="0"/>
              <a:pPr/>
              <a:t>12</a:t>
            </a:fld>
            <a:endParaRPr lang="de-DE" dirty="0"/>
          </a:p>
        </p:txBody>
      </p:sp>
      <p:sp>
        <p:nvSpPr>
          <p:cNvPr id="7" name="Textfeld 6">
            <a:extLst>
              <a:ext uri="{FF2B5EF4-FFF2-40B4-BE49-F238E27FC236}">
                <a16:creationId xmlns:a16="http://schemas.microsoft.com/office/drawing/2014/main" id="{2331DDB6-F7F3-47CB-B73F-FE63770D6633}"/>
              </a:ext>
            </a:extLst>
          </p:cNvPr>
          <p:cNvSpPr txBox="1"/>
          <p:nvPr/>
        </p:nvSpPr>
        <p:spPr>
          <a:xfrm>
            <a:off x="772187" y="1216556"/>
            <a:ext cx="10886364" cy="3970318"/>
          </a:xfrm>
          <a:prstGeom prst="rect">
            <a:avLst/>
          </a:prstGeom>
          <a:noFill/>
        </p:spPr>
        <p:txBody>
          <a:bodyPr wrap="square" rtlCol="0">
            <a:spAutoFit/>
          </a:bodyPr>
          <a:lstStyle/>
          <a:p>
            <a:r>
              <a:rPr lang="de-DE" dirty="0"/>
              <a:t>Die Domain ist die Adresse, unter der die Website im Internet erreichbar ist. </a:t>
            </a:r>
            <a:br>
              <a:rPr lang="de-DE" dirty="0"/>
            </a:br>
            <a:r>
              <a:rPr lang="de-DE" dirty="0"/>
              <a:t>Z.B. http://www.krummer.de</a:t>
            </a:r>
          </a:p>
          <a:p>
            <a:endParaRPr lang="de-DE" dirty="0"/>
          </a:p>
          <a:p>
            <a:r>
              <a:rPr lang="de-DE" dirty="0"/>
              <a:t>Bei einem kostenlosen Tarif eines Homepage-Baukastens steht dir übrigens nur eine Subdomain zur Verfügung, die unter der Domain des Anbieters läuft. Bei Jimdo sieht das z. B. so aus: </a:t>
            </a:r>
            <a:r>
              <a:rPr lang="de-DE" dirty="0">
                <a:hlinkClick r:id="rId3"/>
              </a:rPr>
              <a:t>https://deinehomepage.jimdo.com</a:t>
            </a:r>
            <a:endParaRPr lang="de-DE" dirty="0"/>
          </a:p>
          <a:p>
            <a:endParaRPr lang="de-DE" dirty="0"/>
          </a:p>
          <a:p>
            <a:r>
              <a:rPr lang="de-DE" dirty="0"/>
              <a:t>.de-Domains genießen in Deutschland das höchste Vertrauen.</a:t>
            </a:r>
          </a:p>
          <a:p>
            <a:r>
              <a:rPr lang="de-DE" dirty="0"/>
              <a:t>An zweiter Stelle rangieren .</a:t>
            </a:r>
            <a:r>
              <a:rPr lang="de-DE" dirty="0" err="1"/>
              <a:t>com</a:t>
            </a:r>
            <a:r>
              <a:rPr lang="de-DE" dirty="0"/>
              <a:t>-Domains. Für eine solche Domain sollte man sich entscheiden, wenn man sich nicht nur an deutsche Besucher wenden möchte.</a:t>
            </a:r>
          </a:p>
          <a:p>
            <a:r>
              <a:rPr lang="de-DE" dirty="0"/>
              <a:t>Aber auch eine .net– oder, falls man eine gemeinnützige Organisation ist, ist auch eine .</a:t>
            </a:r>
            <a:r>
              <a:rPr lang="de-DE" dirty="0" err="1"/>
              <a:t>org</a:t>
            </a:r>
            <a:r>
              <a:rPr lang="de-DE" dirty="0"/>
              <a:t>-Domain eine gute Wahl.</a:t>
            </a:r>
          </a:p>
          <a:p>
            <a:endParaRPr lang="de-DE" dirty="0"/>
          </a:p>
          <a:p>
            <a:r>
              <a:rPr lang="de-DE" dirty="0"/>
              <a:t>Beim Anbieter, bei dem die Website erstellt kann eine Domain bereitstellen. Theoretisch kann man auch bei einem Drittanbieter sich registrieren lassen. Aber für den Anfang ist es einfacher, wenn man beides aus einer Hand hat.</a:t>
            </a:r>
          </a:p>
        </p:txBody>
      </p:sp>
    </p:spTree>
    <p:extLst>
      <p:ext uri="{BB962C8B-B14F-4D97-AF65-F5344CB8AC3E}">
        <p14:creationId xmlns:p14="http://schemas.microsoft.com/office/powerpoint/2010/main" val="2230338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7B92890-B008-4500-B2BD-666D2252B61B}"/>
              </a:ext>
            </a:extLst>
          </p:cNvPr>
          <p:cNvSpPr>
            <a:spLocks noGrp="1"/>
          </p:cNvSpPr>
          <p:nvPr>
            <p:ph type="dt" sz="half" idx="10"/>
          </p:nvPr>
        </p:nvSpPr>
        <p:spPr/>
        <p:txBody>
          <a:bodyPr/>
          <a:lstStyle/>
          <a:p>
            <a:r>
              <a:rPr lang="de-DE" dirty="0"/>
              <a:t>10. </a:t>
            </a:r>
            <a:r>
              <a:rPr lang="de-DE" dirty="0" err="1"/>
              <a:t>Mörz</a:t>
            </a:r>
            <a:r>
              <a:rPr lang="de-DE" dirty="0"/>
              <a:t> 2022 </a:t>
            </a:r>
          </a:p>
        </p:txBody>
      </p:sp>
      <p:sp>
        <p:nvSpPr>
          <p:cNvPr id="6" name="Titel 5">
            <a:extLst>
              <a:ext uri="{FF2B5EF4-FFF2-40B4-BE49-F238E27FC236}">
                <a16:creationId xmlns:a16="http://schemas.microsoft.com/office/drawing/2014/main" id="{BDD6CD8E-AF05-474D-B054-8942FC2EE5FE}"/>
              </a:ext>
            </a:extLst>
          </p:cNvPr>
          <p:cNvSpPr>
            <a:spLocks noGrp="1"/>
          </p:cNvSpPr>
          <p:nvPr>
            <p:ph type="title"/>
          </p:nvPr>
        </p:nvSpPr>
        <p:spPr>
          <a:xfrm>
            <a:off x="772187" y="279786"/>
            <a:ext cx="10440296" cy="508347"/>
          </a:xfrm>
        </p:spPr>
        <p:txBody>
          <a:bodyPr>
            <a:noAutofit/>
          </a:bodyPr>
          <a:lstStyle/>
          <a:p>
            <a:r>
              <a:rPr lang="de-DE" sz="2400" dirty="0"/>
              <a:t>Die Webseiten Planung</a:t>
            </a:r>
          </a:p>
        </p:txBody>
      </p:sp>
      <p:sp>
        <p:nvSpPr>
          <p:cNvPr id="19" name="Fußzeilenplatzhalter 18">
            <a:extLst>
              <a:ext uri="{FF2B5EF4-FFF2-40B4-BE49-F238E27FC236}">
                <a16:creationId xmlns:a16="http://schemas.microsoft.com/office/drawing/2014/main" id="{15004F04-3984-4E62-A058-0772209C94B5}"/>
              </a:ext>
            </a:extLst>
          </p:cNvPr>
          <p:cNvSpPr>
            <a:spLocks noGrp="1"/>
          </p:cNvSpPr>
          <p:nvPr>
            <p:ph type="ftr" sz="quarter" idx="11"/>
          </p:nvPr>
        </p:nvSpPr>
        <p:spPr/>
        <p:txBody>
          <a:bodyPr/>
          <a:lstStyle/>
          <a:p>
            <a:r>
              <a:rPr lang="de-DE" dirty="0"/>
              <a:t>Thomas krummer</a:t>
            </a:r>
          </a:p>
        </p:txBody>
      </p:sp>
      <p:sp>
        <p:nvSpPr>
          <p:cNvPr id="20" name="Foliennummernplatzhalter 19">
            <a:extLst>
              <a:ext uri="{FF2B5EF4-FFF2-40B4-BE49-F238E27FC236}">
                <a16:creationId xmlns:a16="http://schemas.microsoft.com/office/drawing/2014/main" id="{929EB430-0D86-4FE1-AA49-F0AEC48C3782}"/>
              </a:ext>
            </a:extLst>
          </p:cNvPr>
          <p:cNvSpPr>
            <a:spLocks noGrp="1"/>
          </p:cNvSpPr>
          <p:nvPr>
            <p:ph type="sldNum" sz="quarter" idx="12"/>
          </p:nvPr>
        </p:nvSpPr>
        <p:spPr/>
        <p:txBody>
          <a:bodyPr/>
          <a:lstStyle/>
          <a:p>
            <a:fld id="{D05C0BAD-5425-4D77-9BDC-D220C2E84692}" type="slidenum">
              <a:rPr lang="de-DE" smtClean="0"/>
              <a:pPr/>
              <a:t>13</a:t>
            </a:fld>
            <a:endParaRPr lang="de-DE" dirty="0"/>
          </a:p>
        </p:txBody>
      </p:sp>
      <p:sp>
        <p:nvSpPr>
          <p:cNvPr id="7" name="Textfeld 6">
            <a:extLst>
              <a:ext uri="{FF2B5EF4-FFF2-40B4-BE49-F238E27FC236}">
                <a16:creationId xmlns:a16="http://schemas.microsoft.com/office/drawing/2014/main" id="{2331DDB6-F7F3-47CB-B73F-FE63770D6633}"/>
              </a:ext>
            </a:extLst>
          </p:cNvPr>
          <p:cNvSpPr txBox="1"/>
          <p:nvPr/>
        </p:nvSpPr>
        <p:spPr>
          <a:xfrm>
            <a:off x="772187" y="1216556"/>
            <a:ext cx="11336394" cy="4524315"/>
          </a:xfrm>
          <a:prstGeom prst="rect">
            <a:avLst/>
          </a:prstGeom>
          <a:noFill/>
        </p:spPr>
        <p:txBody>
          <a:bodyPr wrap="square" rtlCol="0">
            <a:spAutoFit/>
          </a:bodyPr>
          <a:lstStyle/>
          <a:p>
            <a:r>
              <a:rPr lang="de-DE" dirty="0"/>
              <a:t>Als nächstes geht es an die Planung der Website-Struktur. </a:t>
            </a:r>
          </a:p>
          <a:p>
            <a:r>
              <a:rPr lang="de-DE" dirty="0"/>
              <a:t>Welche Unterseiten (auch Webseiten genannt) sollen enthalten sein und wie sind diese hierarchisch aufgebaut.</a:t>
            </a:r>
          </a:p>
          <a:p>
            <a:endParaRPr lang="de-DE" dirty="0"/>
          </a:p>
          <a:p>
            <a:r>
              <a:rPr lang="de-DE" dirty="0"/>
              <a:t>Fragen dazu:</a:t>
            </a:r>
          </a:p>
          <a:p>
            <a:endParaRPr lang="de-DE" dirty="0"/>
          </a:p>
          <a:p>
            <a:pPr marL="285750" indent="-285750">
              <a:buFont typeface="Arial" panose="020B0604020202020204" pitchFamily="34" charset="0"/>
              <a:buChar char="•"/>
            </a:pPr>
            <a:r>
              <a:rPr lang="de-DE" dirty="0"/>
              <a:t>Welche hilfreichen Inhalte möchte ich bereitstellen, um im Netz gefunden zu werden? </a:t>
            </a:r>
            <a:br>
              <a:rPr lang="de-DE" dirty="0"/>
            </a:br>
            <a:r>
              <a:rPr lang="de-DE" dirty="0"/>
              <a:t>Stichwort: Content-Marketing!</a:t>
            </a:r>
          </a:p>
          <a:p>
            <a:pPr marL="285750" indent="-285750">
              <a:buFont typeface="Arial" panose="020B0604020202020204" pitchFamily="34" charset="0"/>
              <a:buChar char="•"/>
            </a:pPr>
            <a:r>
              <a:rPr lang="de-DE" dirty="0"/>
              <a:t>Welche Inhalte, Dienstleistungen, Produkte oder Angebote möchte ich bei meinem Internetauftritt zeigen?</a:t>
            </a:r>
          </a:p>
          <a:p>
            <a:pPr marL="285750" indent="-285750">
              <a:buFont typeface="Arial" panose="020B0604020202020204" pitchFamily="34" charset="0"/>
              <a:buChar char="•"/>
            </a:pPr>
            <a:r>
              <a:rPr lang="de-DE" dirty="0"/>
              <a:t>Welche Inhalte benötige ich, damit Besucher mich besser kennenlernen können und Vertrauen zu mir aufbauen?</a:t>
            </a:r>
          </a:p>
          <a:p>
            <a:pPr marL="285750" indent="-285750">
              <a:buFont typeface="Arial" panose="020B0604020202020204" pitchFamily="34" charset="0"/>
              <a:buChar char="•"/>
            </a:pPr>
            <a:r>
              <a:rPr lang="de-DE" dirty="0"/>
              <a:t>Wie wichtig sind einzelne Inhalte für Besucher? Welche Inhalte sollten hervorstechen?</a:t>
            </a:r>
          </a:p>
          <a:p>
            <a:endParaRPr lang="de-DE" dirty="0"/>
          </a:p>
          <a:p>
            <a:r>
              <a:rPr lang="de-DE" dirty="0"/>
              <a:t>Empfehlung:</a:t>
            </a:r>
          </a:p>
          <a:p>
            <a:pPr marL="285750" indent="-285750">
              <a:buFont typeface="Arial" panose="020B0604020202020204" pitchFamily="34" charset="0"/>
              <a:buChar char="•"/>
            </a:pPr>
            <a:r>
              <a:rPr lang="de-DE" dirty="0"/>
              <a:t>Inspiration von anderen Websites </a:t>
            </a:r>
            <a:br>
              <a:rPr lang="de-DE" dirty="0"/>
            </a:br>
            <a:r>
              <a:rPr lang="de-DE" dirty="0"/>
              <a:t>z. B. wie sind Websites mit ähnlichem Thema oder Zweck aufgebaut und strukturiert.</a:t>
            </a:r>
          </a:p>
          <a:p>
            <a:endParaRPr lang="de-DE" dirty="0"/>
          </a:p>
          <a:p>
            <a:endParaRPr lang="de-DE" dirty="0"/>
          </a:p>
        </p:txBody>
      </p:sp>
    </p:spTree>
    <p:extLst>
      <p:ext uri="{BB962C8B-B14F-4D97-AF65-F5344CB8AC3E}">
        <p14:creationId xmlns:p14="http://schemas.microsoft.com/office/powerpoint/2010/main" val="1259258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7B92890-B008-4500-B2BD-666D2252B61B}"/>
              </a:ext>
            </a:extLst>
          </p:cNvPr>
          <p:cNvSpPr>
            <a:spLocks noGrp="1"/>
          </p:cNvSpPr>
          <p:nvPr>
            <p:ph type="dt" sz="half" idx="10"/>
          </p:nvPr>
        </p:nvSpPr>
        <p:spPr/>
        <p:txBody>
          <a:bodyPr/>
          <a:lstStyle/>
          <a:p>
            <a:r>
              <a:rPr lang="de-DE" dirty="0"/>
              <a:t>10. </a:t>
            </a:r>
            <a:r>
              <a:rPr lang="de-DE" dirty="0" err="1"/>
              <a:t>Mörz</a:t>
            </a:r>
            <a:r>
              <a:rPr lang="de-DE" dirty="0"/>
              <a:t> 2022 </a:t>
            </a:r>
          </a:p>
        </p:txBody>
      </p:sp>
      <p:sp>
        <p:nvSpPr>
          <p:cNvPr id="6" name="Titel 5">
            <a:extLst>
              <a:ext uri="{FF2B5EF4-FFF2-40B4-BE49-F238E27FC236}">
                <a16:creationId xmlns:a16="http://schemas.microsoft.com/office/drawing/2014/main" id="{BDD6CD8E-AF05-474D-B054-8942FC2EE5FE}"/>
              </a:ext>
            </a:extLst>
          </p:cNvPr>
          <p:cNvSpPr>
            <a:spLocks noGrp="1"/>
          </p:cNvSpPr>
          <p:nvPr>
            <p:ph type="title"/>
          </p:nvPr>
        </p:nvSpPr>
        <p:spPr>
          <a:xfrm>
            <a:off x="772187" y="279786"/>
            <a:ext cx="10440296" cy="508347"/>
          </a:xfrm>
        </p:spPr>
        <p:txBody>
          <a:bodyPr>
            <a:noAutofit/>
          </a:bodyPr>
          <a:lstStyle/>
          <a:p>
            <a:r>
              <a:rPr lang="de-DE" sz="2400" dirty="0"/>
              <a:t>Die minimale Struktur einer Webseite</a:t>
            </a:r>
          </a:p>
        </p:txBody>
      </p:sp>
      <p:sp>
        <p:nvSpPr>
          <p:cNvPr id="19" name="Fußzeilenplatzhalter 18">
            <a:extLst>
              <a:ext uri="{FF2B5EF4-FFF2-40B4-BE49-F238E27FC236}">
                <a16:creationId xmlns:a16="http://schemas.microsoft.com/office/drawing/2014/main" id="{15004F04-3984-4E62-A058-0772209C94B5}"/>
              </a:ext>
            </a:extLst>
          </p:cNvPr>
          <p:cNvSpPr>
            <a:spLocks noGrp="1"/>
          </p:cNvSpPr>
          <p:nvPr>
            <p:ph type="ftr" sz="quarter" idx="11"/>
          </p:nvPr>
        </p:nvSpPr>
        <p:spPr/>
        <p:txBody>
          <a:bodyPr/>
          <a:lstStyle/>
          <a:p>
            <a:r>
              <a:rPr lang="de-DE" dirty="0"/>
              <a:t>Thomas krummer</a:t>
            </a:r>
          </a:p>
        </p:txBody>
      </p:sp>
      <p:sp>
        <p:nvSpPr>
          <p:cNvPr id="20" name="Foliennummernplatzhalter 19">
            <a:extLst>
              <a:ext uri="{FF2B5EF4-FFF2-40B4-BE49-F238E27FC236}">
                <a16:creationId xmlns:a16="http://schemas.microsoft.com/office/drawing/2014/main" id="{929EB430-0D86-4FE1-AA49-F0AEC48C3782}"/>
              </a:ext>
            </a:extLst>
          </p:cNvPr>
          <p:cNvSpPr>
            <a:spLocks noGrp="1"/>
          </p:cNvSpPr>
          <p:nvPr>
            <p:ph type="sldNum" sz="quarter" idx="12"/>
          </p:nvPr>
        </p:nvSpPr>
        <p:spPr/>
        <p:txBody>
          <a:bodyPr/>
          <a:lstStyle/>
          <a:p>
            <a:fld id="{D05C0BAD-5425-4D77-9BDC-D220C2E84692}" type="slidenum">
              <a:rPr lang="de-DE" smtClean="0"/>
              <a:pPr/>
              <a:t>14</a:t>
            </a:fld>
            <a:endParaRPr lang="de-DE" dirty="0"/>
          </a:p>
        </p:txBody>
      </p:sp>
      <p:sp>
        <p:nvSpPr>
          <p:cNvPr id="7" name="Textfeld 6">
            <a:extLst>
              <a:ext uri="{FF2B5EF4-FFF2-40B4-BE49-F238E27FC236}">
                <a16:creationId xmlns:a16="http://schemas.microsoft.com/office/drawing/2014/main" id="{2331DDB6-F7F3-47CB-B73F-FE63770D6633}"/>
              </a:ext>
            </a:extLst>
          </p:cNvPr>
          <p:cNvSpPr txBox="1"/>
          <p:nvPr/>
        </p:nvSpPr>
        <p:spPr>
          <a:xfrm>
            <a:off x="704810" y="1223302"/>
            <a:ext cx="11336394" cy="4801314"/>
          </a:xfrm>
          <a:prstGeom prst="rect">
            <a:avLst/>
          </a:prstGeom>
          <a:noFill/>
        </p:spPr>
        <p:txBody>
          <a:bodyPr wrap="square" rtlCol="0">
            <a:spAutoFit/>
          </a:bodyPr>
          <a:lstStyle/>
          <a:p>
            <a:r>
              <a:rPr lang="de-DE" dirty="0"/>
              <a:t>Die</a:t>
            </a:r>
            <a:r>
              <a:rPr lang="de-DE" i="1" dirty="0"/>
              <a:t> </a:t>
            </a:r>
            <a:r>
              <a:rPr lang="de-DE" b="1" dirty="0"/>
              <a:t>Startseite</a:t>
            </a:r>
            <a:r>
              <a:rPr lang="de-DE" i="1" dirty="0"/>
              <a:t> </a:t>
            </a:r>
            <a:r>
              <a:rPr lang="de-DE" dirty="0"/>
              <a:t>(auch Home, Index oder Homepage genannt) ist die Basis der Website.</a:t>
            </a:r>
          </a:p>
          <a:p>
            <a:r>
              <a:rPr lang="de-DE" dirty="0"/>
              <a:t>Übliche Elemente für deine Startseite sind:</a:t>
            </a:r>
          </a:p>
          <a:p>
            <a:pPr marL="285750" indent="-285750">
              <a:buFont typeface="Arial" panose="020B0604020202020204" pitchFamily="34" charset="0"/>
              <a:buChar char="•"/>
            </a:pPr>
            <a:r>
              <a:rPr lang="de-DE" dirty="0"/>
              <a:t>Eine kurze Zusammenfassung davon, wofür die Website steht</a:t>
            </a:r>
          </a:p>
          <a:p>
            <a:pPr marL="285750" indent="-285750">
              <a:buFont typeface="Arial" panose="020B0604020202020204" pitchFamily="34" charset="0"/>
              <a:buChar char="•"/>
            </a:pPr>
            <a:r>
              <a:rPr lang="de-DE" dirty="0"/>
              <a:t>Eine Übersicht über die wichtigsten Inhalte deiner Site</a:t>
            </a:r>
          </a:p>
          <a:p>
            <a:pPr marL="285750" indent="-285750">
              <a:buFont typeface="Arial" panose="020B0604020202020204" pitchFamily="34" charset="0"/>
              <a:buChar char="•"/>
            </a:pPr>
            <a:r>
              <a:rPr lang="de-DE" dirty="0"/>
              <a:t>Zertifikate, Mitgliedschaften in Branchenverbänden, Auszeichnungen, Kundenbewertungen, Siegel etc.</a:t>
            </a:r>
          </a:p>
          <a:p>
            <a:pPr marL="285750" indent="-285750">
              <a:buFont typeface="Arial" panose="020B0604020202020204" pitchFamily="34" charset="0"/>
              <a:buChar char="•"/>
            </a:pPr>
            <a:r>
              <a:rPr lang="de-DE" dirty="0"/>
              <a:t>Eine Navigationsleiste und ein Link im Logo sollte zurück zur Startseite führen.</a:t>
            </a:r>
          </a:p>
          <a:p>
            <a:r>
              <a:rPr lang="de-DE" b="1" dirty="0"/>
              <a:t>Kontaktseite</a:t>
            </a:r>
          </a:p>
          <a:p>
            <a:r>
              <a:rPr lang="de-DE" dirty="0"/>
              <a:t>Je nach Website kann die Kontaktseite folgende Daten enthalten:</a:t>
            </a:r>
          </a:p>
          <a:p>
            <a:r>
              <a:rPr lang="de-DE" dirty="0"/>
              <a:t>Adresse, Telefonnummer, E-Mail-Adresse, Messenger (WhatsApp, Facebook-Messenger, Skype etc.)</a:t>
            </a:r>
          </a:p>
          <a:p>
            <a:r>
              <a:rPr lang="de-DE" b="1" dirty="0"/>
              <a:t>Über-Seite</a:t>
            </a:r>
          </a:p>
          <a:p>
            <a:r>
              <a:rPr lang="de-DE" dirty="0"/>
              <a:t>Auf der Über-Seite stellst du dich oder deine Organisation näher vor. Das kann folgende Punkte beinhalten:</a:t>
            </a:r>
          </a:p>
          <a:p>
            <a:r>
              <a:rPr lang="de-DE" dirty="0"/>
              <a:t>Lebenslauf, Werte, Visionen, eine Geschichte, usw.</a:t>
            </a:r>
          </a:p>
          <a:p>
            <a:r>
              <a:rPr lang="de-DE" b="1" dirty="0"/>
              <a:t>Impressum</a:t>
            </a:r>
          </a:p>
          <a:p>
            <a:r>
              <a:rPr lang="de-DE" dirty="0"/>
              <a:t>Das Impressum ist bei jeder Website Pflicht! In Deutschland gilt die Impressumspflicht. Inhalte siehe Internet.</a:t>
            </a:r>
          </a:p>
          <a:p>
            <a:r>
              <a:rPr lang="de-DE" b="1" dirty="0"/>
              <a:t>Datenschutzerklärung</a:t>
            </a:r>
          </a:p>
          <a:p>
            <a:r>
              <a:rPr lang="de-DE" dirty="0"/>
              <a:t>Eine Datenschutzerklärung ist im Rahmen der Informationspflicht in der DSGVO für jede Website Pflicht. Die rechtliche Grundlage dafür findet sich in Art. 13 der DSGVO.</a:t>
            </a:r>
          </a:p>
        </p:txBody>
      </p:sp>
    </p:spTree>
    <p:extLst>
      <p:ext uri="{BB962C8B-B14F-4D97-AF65-F5344CB8AC3E}">
        <p14:creationId xmlns:p14="http://schemas.microsoft.com/office/powerpoint/2010/main" val="812385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7B92890-B008-4500-B2BD-666D2252B61B}"/>
              </a:ext>
            </a:extLst>
          </p:cNvPr>
          <p:cNvSpPr>
            <a:spLocks noGrp="1"/>
          </p:cNvSpPr>
          <p:nvPr>
            <p:ph type="dt" sz="half" idx="10"/>
          </p:nvPr>
        </p:nvSpPr>
        <p:spPr/>
        <p:txBody>
          <a:bodyPr/>
          <a:lstStyle/>
          <a:p>
            <a:r>
              <a:rPr lang="de-DE" dirty="0"/>
              <a:t>10. </a:t>
            </a:r>
            <a:r>
              <a:rPr lang="de-DE" dirty="0" err="1"/>
              <a:t>Mörz</a:t>
            </a:r>
            <a:r>
              <a:rPr lang="de-DE" dirty="0"/>
              <a:t> 2022 </a:t>
            </a:r>
          </a:p>
        </p:txBody>
      </p:sp>
      <p:sp>
        <p:nvSpPr>
          <p:cNvPr id="6" name="Titel 5">
            <a:extLst>
              <a:ext uri="{FF2B5EF4-FFF2-40B4-BE49-F238E27FC236}">
                <a16:creationId xmlns:a16="http://schemas.microsoft.com/office/drawing/2014/main" id="{BDD6CD8E-AF05-474D-B054-8942FC2EE5FE}"/>
              </a:ext>
            </a:extLst>
          </p:cNvPr>
          <p:cNvSpPr>
            <a:spLocks noGrp="1"/>
          </p:cNvSpPr>
          <p:nvPr>
            <p:ph type="title"/>
          </p:nvPr>
        </p:nvSpPr>
        <p:spPr>
          <a:xfrm>
            <a:off x="772187" y="279786"/>
            <a:ext cx="10440296" cy="508347"/>
          </a:xfrm>
        </p:spPr>
        <p:txBody>
          <a:bodyPr>
            <a:noAutofit/>
          </a:bodyPr>
          <a:lstStyle/>
          <a:p>
            <a:r>
              <a:rPr lang="de-DE" sz="2400" dirty="0"/>
              <a:t>Der minimale Aufbau einer Webseite</a:t>
            </a:r>
          </a:p>
        </p:txBody>
      </p:sp>
      <p:sp>
        <p:nvSpPr>
          <p:cNvPr id="19" name="Fußzeilenplatzhalter 18">
            <a:extLst>
              <a:ext uri="{FF2B5EF4-FFF2-40B4-BE49-F238E27FC236}">
                <a16:creationId xmlns:a16="http://schemas.microsoft.com/office/drawing/2014/main" id="{15004F04-3984-4E62-A058-0772209C94B5}"/>
              </a:ext>
            </a:extLst>
          </p:cNvPr>
          <p:cNvSpPr>
            <a:spLocks noGrp="1"/>
          </p:cNvSpPr>
          <p:nvPr>
            <p:ph type="ftr" sz="quarter" idx="11"/>
          </p:nvPr>
        </p:nvSpPr>
        <p:spPr/>
        <p:txBody>
          <a:bodyPr/>
          <a:lstStyle/>
          <a:p>
            <a:r>
              <a:rPr lang="de-DE" dirty="0"/>
              <a:t>Thomas krummer</a:t>
            </a:r>
          </a:p>
        </p:txBody>
      </p:sp>
      <p:sp>
        <p:nvSpPr>
          <p:cNvPr id="20" name="Foliennummernplatzhalter 19">
            <a:extLst>
              <a:ext uri="{FF2B5EF4-FFF2-40B4-BE49-F238E27FC236}">
                <a16:creationId xmlns:a16="http://schemas.microsoft.com/office/drawing/2014/main" id="{929EB430-0D86-4FE1-AA49-F0AEC48C3782}"/>
              </a:ext>
            </a:extLst>
          </p:cNvPr>
          <p:cNvSpPr>
            <a:spLocks noGrp="1"/>
          </p:cNvSpPr>
          <p:nvPr>
            <p:ph type="sldNum" sz="quarter" idx="12"/>
          </p:nvPr>
        </p:nvSpPr>
        <p:spPr/>
        <p:txBody>
          <a:bodyPr/>
          <a:lstStyle/>
          <a:p>
            <a:fld id="{D05C0BAD-5425-4D77-9BDC-D220C2E84692}" type="slidenum">
              <a:rPr lang="de-DE" smtClean="0"/>
              <a:pPr/>
              <a:t>15</a:t>
            </a:fld>
            <a:endParaRPr lang="de-DE" dirty="0"/>
          </a:p>
        </p:txBody>
      </p:sp>
      <p:pic>
        <p:nvPicPr>
          <p:cNvPr id="2" name="Grafik 1">
            <a:extLst>
              <a:ext uri="{FF2B5EF4-FFF2-40B4-BE49-F238E27FC236}">
                <a16:creationId xmlns:a16="http://schemas.microsoft.com/office/drawing/2014/main" id="{66831FBF-FA1E-4700-B24F-84FFFB86E8BA}"/>
              </a:ext>
            </a:extLst>
          </p:cNvPr>
          <p:cNvPicPr>
            <a:picLocks noChangeAspect="1"/>
          </p:cNvPicPr>
          <p:nvPr/>
        </p:nvPicPr>
        <p:blipFill>
          <a:blip r:embed="rId3"/>
          <a:stretch>
            <a:fillRect/>
          </a:stretch>
        </p:blipFill>
        <p:spPr>
          <a:xfrm>
            <a:off x="772187" y="1373546"/>
            <a:ext cx="3840943" cy="3961812"/>
          </a:xfrm>
          <a:prstGeom prst="rect">
            <a:avLst/>
          </a:prstGeom>
        </p:spPr>
      </p:pic>
      <p:sp>
        <p:nvSpPr>
          <p:cNvPr id="9" name="Textfeld 8">
            <a:extLst>
              <a:ext uri="{FF2B5EF4-FFF2-40B4-BE49-F238E27FC236}">
                <a16:creationId xmlns:a16="http://schemas.microsoft.com/office/drawing/2014/main" id="{93ABA5BC-BC1F-420C-ACBC-73A1071E09F9}"/>
              </a:ext>
            </a:extLst>
          </p:cNvPr>
          <p:cNvSpPr txBox="1"/>
          <p:nvPr/>
        </p:nvSpPr>
        <p:spPr>
          <a:xfrm>
            <a:off x="5195236" y="1082356"/>
            <a:ext cx="6097604" cy="5355312"/>
          </a:xfrm>
          <a:prstGeom prst="rect">
            <a:avLst/>
          </a:prstGeom>
          <a:noFill/>
        </p:spPr>
        <p:txBody>
          <a:bodyPr wrap="square">
            <a:spAutoFit/>
          </a:bodyPr>
          <a:lstStyle/>
          <a:p>
            <a:r>
              <a:rPr lang="de-DE" dirty="0"/>
              <a:t>Der </a:t>
            </a:r>
            <a:r>
              <a:rPr lang="de-DE" b="1" dirty="0"/>
              <a:t>Header</a:t>
            </a:r>
            <a:r>
              <a:rPr lang="de-DE" dirty="0"/>
              <a:t> enthält in der Regel das Menü (auch Navigation genannt) und ggf. ein Logo. </a:t>
            </a:r>
          </a:p>
          <a:p>
            <a:endParaRPr lang="de-DE" dirty="0"/>
          </a:p>
          <a:p>
            <a:r>
              <a:rPr lang="de-DE" dirty="0"/>
              <a:t>Der </a:t>
            </a:r>
            <a:r>
              <a:rPr lang="de-DE" b="1" dirty="0"/>
              <a:t>Body</a:t>
            </a:r>
            <a:r>
              <a:rPr lang="de-DE" dirty="0"/>
              <a:t> enthält deinen eigentlichen Inhalt.</a:t>
            </a:r>
          </a:p>
          <a:p>
            <a:endParaRPr lang="de-DE" dirty="0"/>
          </a:p>
          <a:p>
            <a:r>
              <a:rPr lang="de-DE" dirty="0"/>
              <a:t>Der</a:t>
            </a:r>
            <a:r>
              <a:rPr lang="de-DE" b="1" dirty="0"/>
              <a:t> </a:t>
            </a:r>
            <a:r>
              <a:rPr lang="de-DE" b="1" dirty="0" err="1"/>
              <a:t>Footer</a:t>
            </a:r>
            <a:r>
              <a:rPr lang="de-DE" b="1" dirty="0"/>
              <a:t> </a:t>
            </a:r>
            <a:r>
              <a:rPr lang="de-DE" dirty="0"/>
              <a:t>deiner Webseiten enthält weiterführende Links und Information, die Besucher nicht sofort sehen müssen, wie z. B.:</a:t>
            </a:r>
          </a:p>
          <a:p>
            <a:pPr marL="285750" indent="-285750">
              <a:buFont typeface="Arial" panose="020B0604020202020204" pitchFamily="34" charset="0"/>
              <a:buChar char="•"/>
            </a:pPr>
            <a:r>
              <a:rPr lang="de-DE" dirty="0"/>
              <a:t>Links zu Impressum, Datenschutzerklärung, AGB oder anderen rechtlich relevanten Seiten</a:t>
            </a:r>
          </a:p>
          <a:p>
            <a:pPr marL="285750" indent="-285750">
              <a:buFont typeface="Arial" panose="020B0604020202020204" pitchFamily="34" charset="0"/>
              <a:buChar char="•"/>
            </a:pPr>
            <a:r>
              <a:rPr lang="de-DE" dirty="0"/>
              <a:t>Links zu deinen Social-Media-Kanälen</a:t>
            </a:r>
          </a:p>
          <a:p>
            <a:pPr marL="285750" indent="-285750">
              <a:buFont typeface="Arial" panose="020B0604020202020204" pitchFamily="34" charset="0"/>
              <a:buChar char="•"/>
            </a:pPr>
            <a:r>
              <a:rPr lang="de-DE" dirty="0"/>
              <a:t>Fußnoten und Disclaimer</a:t>
            </a:r>
          </a:p>
          <a:p>
            <a:pPr marL="285750" indent="-285750">
              <a:buFont typeface="Arial" panose="020B0604020202020204" pitchFamily="34" charset="0"/>
              <a:buChar char="•"/>
            </a:pPr>
            <a:r>
              <a:rPr lang="de-DE" dirty="0"/>
              <a:t>Zahlungsarten</a:t>
            </a:r>
          </a:p>
          <a:p>
            <a:pPr marL="285750" indent="-285750">
              <a:buFont typeface="Arial" panose="020B0604020202020204" pitchFamily="34" charset="0"/>
              <a:buChar char="•"/>
            </a:pPr>
            <a:r>
              <a:rPr lang="de-DE" dirty="0"/>
              <a:t>Links zu Support, Kundenservice etc.</a:t>
            </a:r>
          </a:p>
          <a:p>
            <a:endParaRPr lang="de-DE" dirty="0"/>
          </a:p>
          <a:p>
            <a:r>
              <a:rPr lang="de-DE" dirty="0"/>
              <a:t>Die </a:t>
            </a:r>
            <a:r>
              <a:rPr lang="de-DE" b="1" dirty="0"/>
              <a:t>Sidebar</a:t>
            </a:r>
            <a:r>
              <a:rPr lang="de-DE" dirty="0"/>
              <a:t> dient wie der </a:t>
            </a:r>
            <a:r>
              <a:rPr lang="de-DE" dirty="0" err="1"/>
              <a:t>Footer</a:t>
            </a:r>
            <a:r>
              <a:rPr lang="de-DE" dirty="0"/>
              <a:t> zur Anzeige weiterführender Links und Informationen. Dazu zählen z. B.:</a:t>
            </a:r>
          </a:p>
          <a:p>
            <a:pPr marL="285750" indent="-285750">
              <a:buFont typeface="Arial" panose="020B0604020202020204" pitchFamily="34" charset="0"/>
              <a:buChar char="•"/>
            </a:pPr>
            <a:r>
              <a:rPr lang="de-DE" dirty="0"/>
              <a:t>Newsletter-Formular</a:t>
            </a:r>
          </a:p>
          <a:p>
            <a:pPr marL="285750" indent="-285750">
              <a:buFont typeface="Arial" panose="020B0604020202020204" pitchFamily="34" charset="0"/>
              <a:buChar char="•"/>
            </a:pPr>
            <a:r>
              <a:rPr lang="de-DE" dirty="0"/>
              <a:t>Werbebanner</a:t>
            </a:r>
          </a:p>
          <a:p>
            <a:pPr marL="285750" indent="-285750">
              <a:buFont typeface="Arial" panose="020B0604020202020204" pitchFamily="34" charset="0"/>
              <a:buChar char="•"/>
            </a:pPr>
            <a:r>
              <a:rPr lang="de-DE" dirty="0"/>
              <a:t>Suchfunktion</a:t>
            </a:r>
          </a:p>
        </p:txBody>
      </p:sp>
    </p:spTree>
    <p:extLst>
      <p:ext uri="{BB962C8B-B14F-4D97-AF65-F5344CB8AC3E}">
        <p14:creationId xmlns:p14="http://schemas.microsoft.com/office/powerpoint/2010/main" val="3990596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7B92890-B008-4500-B2BD-666D2252B61B}"/>
              </a:ext>
            </a:extLst>
          </p:cNvPr>
          <p:cNvSpPr>
            <a:spLocks noGrp="1"/>
          </p:cNvSpPr>
          <p:nvPr>
            <p:ph type="dt" sz="half" idx="10"/>
          </p:nvPr>
        </p:nvSpPr>
        <p:spPr/>
        <p:txBody>
          <a:bodyPr/>
          <a:lstStyle/>
          <a:p>
            <a:r>
              <a:rPr lang="de-DE" dirty="0"/>
              <a:t>10. </a:t>
            </a:r>
            <a:r>
              <a:rPr lang="de-DE" dirty="0" err="1"/>
              <a:t>Mörz</a:t>
            </a:r>
            <a:r>
              <a:rPr lang="de-DE" dirty="0"/>
              <a:t> 2022 </a:t>
            </a:r>
          </a:p>
        </p:txBody>
      </p:sp>
      <p:sp>
        <p:nvSpPr>
          <p:cNvPr id="6" name="Titel 5">
            <a:extLst>
              <a:ext uri="{FF2B5EF4-FFF2-40B4-BE49-F238E27FC236}">
                <a16:creationId xmlns:a16="http://schemas.microsoft.com/office/drawing/2014/main" id="{BDD6CD8E-AF05-474D-B054-8942FC2EE5FE}"/>
              </a:ext>
            </a:extLst>
          </p:cNvPr>
          <p:cNvSpPr>
            <a:spLocks noGrp="1"/>
          </p:cNvSpPr>
          <p:nvPr>
            <p:ph type="title"/>
          </p:nvPr>
        </p:nvSpPr>
        <p:spPr>
          <a:xfrm>
            <a:off x="772187" y="279786"/>
            <a:ext cx="10440296" cy="508347"/>
          </a:xfrm>
        </p:spPr>
        <p:txBody>
          <a:bodyPr>
            <a:noAutofit/>
          </a:bodyPr>
          <a:lstStyle/>
          <a:p>
            <a:r>
              <a:rPr lang="de-DE" sz="2400" dirty="0"/>
              <a:t>Die HTML Programmierung einer Webseite</a:t>
            </a:r>
          </a:p>
        </p:txBody>
      </p:sp>
      <p:sp>
        <p:nvSpPr>
          <p:cNvPr id="19" name="Fußzeilenplatzhalter 18">
            <a:extLst>
              <a:ext uri="{FF2B5EF4-FFF2-40B4-BE49-F238E27FC236}">
                <a16:creationId xmlns:a16="http://schemas.microsoft.com/office/drawing/2014/main" id="{15004F04-3984-4E62-A058-0772209C94B5}"/>
              </a:ext>
            </a:extLst>
          </p:cNvPr>
          <p:cNvSpPr>
            <a:spLocks noGrp="1"/>
          </p:cNvSpPr>
          <p:nvPr>
            <p:ph type="ftr" sz="quarter" idx="11"/>
          </p:nvPr>
        </p:nvSpPr>
        <p:spPr/>
        <p:txBody>
          <a:bodyPr/>
          <a:lstStyle/>
          <a:p>
            <a:r>
              <a:rPr lang="de-DE" dirty="0"/>
              <a:t>Thomas krummer</a:t>
            </a:r>
          </a:p>
        </p:txBody>
      </p:sp>
      <p:sp>
        <p:nvSpPr>
          <p:cNvPr id="20" name="Foliennummernplatzhalter 19">
            <a:extLst>
              <a:ext uri="{FF2B5EF4-FFF2-40B4-BE49-F238E27FC236}">
                <a16:creationId xmlns:a16="http://schemas.microsoft.com/office/drawing/2014/main" id="{929EB430-0D86-4FE1-AA49-F0AEC48C3782}"/>
              </a:ext>
            </a:extLst>
          </p:cNvPr>
          <p:cNvSpPr>
            <a:spLocks noGrp="1"/>
          </p:cNvSpPr>
          <p:nvPr>
            <p:ph type="sldNum" sz="quarter" idx="12"/>
          </p:nvPr>
        </p:nvSpPr>
        <p:spPr/>
        <p:txBody>
          <a:bodyPr/>
          <a:lstStyle/>
          <a:p>
            <a:fld id="{D05C0BAD-5425-4D77-9BDC-D220C2E84692}" type="slidenum">
              <a:rPr lang="de-DE" smtClean="0"/>
              <a:pPr/>
              <a:t>16</a:t>
            </a:fld>
            <a:endParaRPr lang="de-DE" dirty="0"/>
          </a:p>
        </p:txBody>
      </p:sp>
      <p:sp>
        <p:nvSpPr>
          <p:cNvPr id="9" name="Textfeld 8">
            <a:extLst>
              <a:ext uri="{FF2B5EF4-FFF2-40B4-BE49-F238E27FC236}">
                <a16:creationId xmlns:a16="http://schemas.microsoft.com/office/drawing/2014/main" id="{93ABA5BC-BC1F-420C-ACBC-73A1071E09F9}"/>
              </a:ext>
            </a:extLst>
          </p:cNvPr>
          <p:cNvSpPr txBox="1"/>
          <p:nvPr/>
        </p:nvSpPr>
        <p:spPr>
          <a:xfrm>
            <a:off x="685085" y="1621371"/>
            <a:ext cx="10614499" cy="3416320"/>
          </a:xfrm>
          <a:prstGeom prst="rect">
            <a:avLst/>
          </a:prstGeom>
          <a:noFill/>
        </p:spPr>
        <p:txBody>
          <a:bodyPr wrap="square">
            <a:spAutoFit/>
          </a:bodyPr>
          <a:lstStyle/>
          <a:p>
            <a:r>
              <a:rPr lang="de-DE" dirty="0"/>
              <a:t>Jede Webseite basiert auf HTML (kurz für Hypertext Markup Language).</a:t>
            </a:r>
          </a:p>
          <a:p>
            <a:endParaRPr lang="de-DE" dirty="0"/>
          </a:p>
          <a:p>
            <a:r>
              <a:rPr lang="de-DE" dirty="0"/>
              <a:t>Auch mit WordPress oder einem Homepage-Baukasten erstellte Webseiten werden in HTML ausgegeben. Allerdings wird dort der HTML-Code automatisch generiert.</a:t>
            </a:r>
          </a:p>
          <a:p>
            <a:endParaRPr lang="de-DE" dirty="0"/>
          </a:p>
          <a:p>
            <a:r>
              <a:rPr lang="de-DE" dirty="0"/>
              <a:t>Es ist jedoch auch möglich eine Website per Hand in HTML zu schreiben. Um diese ansprechend zu gestalten, wird CSS (sogenannte Cascading Style Sheets) verwendet. HTML sind der Rohbau der Webseite und CSS ist die Fassade.</a:t>
            </a:r>
          </a:p>
          <a:p>
            <a:endParaRPr lang="de-DE" dirty="0"/>
          </a:p>
          <a:p>
            <a:r>
              <a:rPr lang="de-DE" dirty="0"/>
              <a:t>Für einen </a:t>
            </a:r>
            <a:r>
              <a:rPr lang="de-DE" dirty="0" err="1"/>
              <a:t>Einsteig</a:t>
            </a:r>
            <a:r>
              <a:rPr lang="de-DE" dirty="0"/>
              <a:t> in HTML und CSS empfehle ich das Buch HTML5 und CSS3 – Start ohne Vorwissen von Christian Wenz oder Online Tutorials wie z.B. </a:t>
            </a:r>
            <a:r>
              <a:rPr lang="de-DE" dirty="0">
                <a:hlinkClick r:id="rId3"/>
              </a:rPr>
              <a:t>https://wiki.selfhtml.org/wiki/HTML/Tutorials/Einstieg</a:t>
            </a:r>
            <a:endParaRPr lang="de-DE" dirty="0"/>
          </a:p>
          <a:p>
            <a:endParaRPr lang="de-DE" dirty="0"/>
          </a:p>
        </p:txBody>
      </p:sp>
    </p:spTree>
    <p:extLst>
      <p:ext uri="{BB962C8B-B14F-4D97-AF65-F5344CB8AC3E}">
        <p14:creationId xmlns:p14="http://schemas.microsoft.com/office/powerpoint/2010/main" val="1813166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7B92890-B008-4500-B2BD-666D2252B61B}"/>
              </a:ext>
            </a:extLst>
          </p:cNvPr>
          <p:cNvSpPr>
            <a:spLocks noGrp="1"/>
          </p:cNvSpPr>
          <p:nvPr>
            <p:ph type="dt" sz="half" idx="10"/>
          </p:nvPr>
        </p:nvSpPr>
        <p:spPr/>
        <p:txBody>
          <a:bodyPr/>
          <a:lstStyle/>
          <a:p>
            <a:r>
              <a:rPr lang="de-DE" dirty="0"/>
              <a:t>10. </a:t>
            </a:r>
            <a:r>
              <a:rPr lang="de-DE" dirty="0" err="1"/>
              <a:t>Mörz</a:t>
            </a:r>
            <a:r>
              <a:rPr lang="de-DE" dirty="0"/>
              <a:t> 2022 </a:t>
            </a:r>
          </a:p>
        </p:txBody>
      </p:sp>
      <p:sp>
        <p:nvSpPr>
          <p:cNvPr id="6" name="Titel 5">
            <a:extLst>
              <a:ext uri="{FF2B5EF4-FFF2-40B4-BE49-F238E27FC236}">
                <a16:creationId xmlns:a16="http://schemas.microsoft.com/office/drawing/2014/main" id="{BDD6CD8E-AF05-474D-B054-8942FC2EE5FE}"/>
              </a:ext>
            </a:extLst>
          </p:cNvPr>
          <p:cNvSpPr>
            <a:spLocks noGrp="1"/>
          </p:cNvSpPr>
          <p:nvPr>
            <p:ph type="title"/>
          </p:nvPr>
        </p:nvSpPr>
        <p:spPr>
          <a:xfrm>
            <a:off x="772187" y="279786"/>
            <a:ext cx="10440296" cy="508347"/>
          </a:xfrm>
        </p:spPr>
        <p:txBody>
          <a:bodyPr>
            <a:noAutofit/>
          </a:bodyPr>
          <a:lstStyle/>
          <a:p>
            <a:r>
              <a:rPr lang="de-DE" sz="2400" dirty="0"/>
              <a:t>Notwendige HTML Tags</a:t>
            </a:r>
          </a:p>
        </p:txBody>
      </p:sp>
      <p:sp>
        <p:nvSpPr>
          <p:cNvPr id="19" name="Fußzeilenplatzhalter 18">
            <a:extLst>
              <a:ext uri="{FF2B5EF4-FFF2-40B4-BE49-F238E27FC236}">
                <a16:creationId xmlns:a16="http://schemas.microsoft.com/office/drawing/2014/main" id="{15004F04-3984-4E62-A058-0772209C94B5}"/>
              </a:ext>
            </a:extLst>
          </p:cNvPr>
          <p:cNvSpPr>
            <a:spLocks noGrp="1"/>
          </p:cNvSpPr>
          <p:nvPr>
            <p:ph type="ftr" sz="quarter" idx="11"/>
          </p:nvPr>
        </p:nvSpPr>
        <p:spPr/>
        <p:txBody>
          <a:bodyPr/>
          <a:lstStyle/>
          <a:p>
            <a:r>
              <a:rPr lang="de-DE" dirty="0"/>
              <a:t>Thomas krummer</a:t>
            </a:r>
          </a:p>
        </p:txBody>
      </p:sp>
      <p:sp>
        <p:nvSpPr>
          <p:cNvPr id="20" name="Foliennummernplatzhalter 19">
            <a:extLst>
              <a:ext uri="{FF2B5EF4-FFF2-40B4-BE49-F238E27FC236}">
                <a16:creationId xmlns:a16="http://schemas.microsoft.com/office/drawing/2014/main" id="{929EB430-0D86-4FE1-AA49-F0AEC48C3782}"/>
              </a:ext>
            </a:extLst>
          </p:cNvPr>
          <p:cNvSpPr>
            <a:spLocks noGrp="1"/>
          </p:cNvSpPr>
          <p:nvPr>
            <p:ph type="sldNum" sz="quarter" idx="12"/>
          </p:nvPr>
        </p:nvSpPr>
        <p:spPr/>
        <p:txBody>
          <a:bodyPr/>
          <a:lstStyle/>
          <a:p>
            <a:fld id="{D05C0BAD-5425-4D77-9BDC-D220C2E84692}" type="slidenum">
              <a:rPr lang="de-DE" smtClean="0"/>
              <a:pPr/>
              <a:t>17</a:t>
            </a:fld>
            <a:endParaRPr lang="de-DE" dirty="0"/>
          </a:p>
        </p:txBody>
      </p:sp>
      <p:sp>
        <p:nvSpPr>
          <p:cNvPr id="11" name="Textfeld 10">
            <a:extLst>
              <a:ext uri="{FF2B5EF4-FFF2-40B4-BE49-F238E27FC236}">
                <a16:creationId xmlns:a16="http://schemas.microsoft.com/office/drawing/2014/main" id="{4D762202-0D4E-44B3-A784-AB471AB7F841}"/>
              </a:ext>
            </a:extLst>
          </p:cNvPr>
          <p:cNvSpPr txBox="1"/>
          <p:nvPr/>
        </p:nvSpPr>
        <p:spPr>
          <a:xfrm>
            <a:off x="710403" y="1551563"/>
            <a:ext cx="11288008" cy="3754874"/>
          </a:xfrm>
          <a:prstGeom prst="rect">
            <a:avLst/>
          </a:prstGeom>
          <a:noFill/>
        </p:spPr>
        <p:txBody>
          <a:bodyPr wrap="square">
            <a:spAutoFit/>
          </a:bodyPr>
          <a:lstStyle/>
          <a:p>
            <a:pPr marL="285750" indent="-285750">
              <a:buFont typeface="Arial" panose="020B0604020202020204" pitchFamily="34" charset="0"/>
              <a:buChar char="•"/>
            </a:pPr>
            <a:r>
              <a:rPr lang="de-DE" sz="1400" dirty="0"/>
              <a:t>&lt;</a:t>
            </a:r>
            <a:r>
              <a:rPr lang="de-DE" sz="1400" dirty="0" err="1"/>
              <a:t>html</a:t>
            </a:r>
            <a:r>
              <a:rPr lang="de-DE" sz="1400" dirty="0"/>
              <a:t>&gt; &lt;/</a:t>
            </a:r>
            <a:r>
              <a:rPr lang="de-DE" sz="1400" dirty="0" err="1"/>
              <a:t>html</a:t>
            </a:r>
            <a:r>
              <a:rPr lang="de-DE" sz="1400" dirty="0"/>
              <a:t>&gt;  Dieses Tag leitet eine Webseite ein und beendet diese.</a:t>
            </a:r>
          </a:p>
          <a:p>
            <a:pPr marL="285750" indent="-285750">
              <a:buFont typeface="Arial" panose="020B0604020202020204" pitchFamily="34" charset="0"/>
              <a:buChar char="•"/>
            </a:pPr>
            <a:r>
              <a:rPr lang="de-DE" sz="1400" dirty="0"/>
              <a:t>&lt;</a:t>
            </a:r>
            <a:r>
              <a:rPr lang="de-DE" sz="1400" dirty="0" err="1"/>
              <a:t>head</a:t>
            </a:r>
            <a:r>
              <a:rPr lang="de-DE" sz="1400" dirty="0"/>
              <a:t>&gt; &lt;/</a:t>
            </a:r>
            <a:r>
              <a:rPr lang="de-DE" sz="1400" dirty="0" err="1"/>
              <a:t>head</a:t>
            </a:r>
            <a:r>
              <a:rPr lang="de-DE" sz="1400" dirty="0"/>
              <a:t>&gt; Dieses Tag markiert den Kopfbereich einer Webseite, hier wird der Titel angegeben, der oben auf dem Browserfenster </a:t>
            </a:r>
            <a:br>
              <a:rPr lang="de-DE" sz="1400" dirty="0"/>
            </a:br>
            <a:r>
              <a:rPr lang="de-DE" sz="1400" dirty="0"/>
              <a:t>	               erscheint. Zudem können hier weitere Elemente definiert werden, die aber für den Anfang nicht so wichtig sind.</a:t>
            </a:r>
          </a:p>
          <a:p>
            <a:pPr marL="285750" indent="-285750">
              <a:buFont typeface="Arial" panose="020B0604020202020204" pitchFamily="34" charset="0"/>
              <a:buChar char="•"/>
            </a:pPr>
            <a:r>
              <a:rPr lang="de-DE" sz="1400" dirty="0"/>
              <a:t>&lt;title&gt; &lt;/title&gt;    Dieses Tag gibt den Titel an, der oben auf dem Browser erscheint.</a:t>
            </a:r>
          </a:p>
          <a:p>
            <a:pPr marL="285750" indent="-285750">
              <a:buFont typeface="Arial" panose="020B0604020202020204" pitchFamily="34" charset="0"/>
              <a:buChar char="•"/>
            </a:pPr>
            <a:r>
              <a:rPr lang="de-DE" sz="1400" dirty="0"/>
              <a:t>&lt;</a:t>
            </a:r>
            <a:r>
              <a:rPr lang="de-DE" sz="1400" dirty="0" err="1"/>
              <a:t>body</a:t>
            </a:r>
            <a:r>
              <a:rPr lang="de-DE" sz="1400" dirty="0"/>
              <a:t>&gt; &lt;/</a:t>
            </a:r>
            <a:r>
              <a:rPr lang="de-DE" sz="1400" dirty="0" err="1"/>
              <a:t>body</a:t>
            </a:r>
            <a:r>
              <a:rPr lang="de-DE" sz="1400" dirty="0"/>
              <a:t>&gt; Dieses Tag markiert den Textbereich eines HTML Dokumentes. Hier wird der Inhalt hineingeschrieben.</a:t>
            </a:r>
          </a:p>
          <a:p>
            <a:pPr marL="285750" indent="-285750">
              <a:buFont typeface="Arial" panose="020B0604020202020204" pitchFamily="34" charset="0"/>
              <a:buChar char="•"/>
            </a:pPr>
            <a:r>
              <a:rPr lang="de-DE" sz="1400" dirty="0"/>
              <a:t>&lt;h1&gt; &lt;/h1&gt;          Eine Überschrift erster Ordnung</a:t>
            </a:r>
          </a:p>
          <a:p>
            <a:pPr marL="285750" indent="-285750">
              <a:buFont typeface="Arial" panose="020B0604020202020204" pitchFamily="34" charset="0"/>
              <a:buChar char="•"/>
            </a:pPr>
            <a:r>
              <a:rPr lang="de-DE" sz="1400" dirty="0"/>
              <a:t>&lt;h2&gt; &lt;/h2&gt;          Eine Überschrift zweiter Ordnung</a:t>
            </a:r>
          </a:p>
          <a:p>
            <a:pPr marL="285750" indent="-285750">
              <a:buFont typeface="Arial" panose="020B0604020202020204" pitchFamily="34" charset="0"/>
              <a:buChar char="•"/>
            </a:pPr>
            <a:r>
              <a:rPr lang="de-DE" sz="1400" dirty="0"/>
              <a:t>&lt;h3&gt; &lt;/h3&gt;          Eine Überschrift dritter Ordnung (geht bis zu 6. Ordnung)</a:t>
            </a:r>
          </a:p>
          <a:p>
            <a:pPr marL="285750" indent="-285750">
              <a:buFont typeface="Arial" panose="020B0604020202020204" pitchFamily="34" charset="0"/>
              <a:buChar char="•"/>
            </a:pPr>
            <a:r>
              <a:rPr lang="de-DE" sz="1400" dirty="0"/>
              <a:t>&lt;p&gt; &lt;/p&gt;               Dieses Tag gibt einen Textblock an. Nach einem Textblock folgt dann ein Absatz. Oft wird dieses Element fälschlicherweise</a:t>
            </a:r>
            <a:br>
              <a:rPr lang="de-DE" sz="1400" dirty="0"/>
            </a:br>
            <a:r>
              <a:rPr lang="de-DE" sz="1400" dirty="0"/>
              <a:t>                               für einen Absatz benutzt, dieser ergibt sich aber aus der Strukturierung selber.</a:t>
            </a:r>
          </a:p>
          <a:p>
            <a:pPr marL="285750" indent="-285750">
              <a:buFont typeface="Arial" panose="020B0604020202020204" pitchFamily="34" charset="0"/>
              <a:buChar char="•"/>
            </a:pPr>
            <a:r>
              <a:rPr lang="de-DE" sz="1400" dirty="0"/>
              <a:t>&lt;</a:t>
            </a:r>
            <a:r>
              <a:rPr lang="de-DE" sz="1400" dirty="0" err="1"/>
              <a:t>br</a:t>
            </a:r>
            <a:r>
              <a:rPr lang="de-DE" sz="1400" dirty="0"/>
              <a:t> /&gt;                   Erzwungener Zeilenumbruch</a:t>
            </a:r>
          </a:p>
          <a:p>
            <a:pPr marL="285750" indent="-285750">
              <a:buFont typeface="Arial" panose="020B0604020202020204" pitchFamily="34" charset="0"/>
              <a:buChar char="•"/>
            </a:pPr>
            <a:r>
              <a:rPr lang="de-DE" sz="1400" dirty="0"/>
              <a:t>&lt;a&gt; &lt;/a&gt;              Ein Link</a:t>
            </a:r>
          </a:p>
          <a:p>
            <a:pPr marL="285750" indent="-285750">
              <a:buFont typeface="Arial" panose="020B0604020202020204" pitchFamily="34" charset="0"/>
              <a:buChar char="•"/>
            </a:pPr>
            <a:r>
              <a:rPr lang="de-DE" sz="1400" dirty="0"/>
              <a:t>&lt;</a:t>
            </a:r>
            <a:r>
              <a:rPr lang="de-DE" sz="1400" dirty="0" err="1"/>
              <a:t>ul</a:t>
            </a:r>
            <a:r>
              <a:rPr lang="de-DE" sz="1400" dirty="0"/>
              <a:t>&gt; &lt;/</a:t>
            </a:r>
            <a:r>
              <a:rPr lang="de-DE" sz="1400" dirty="0" err="1"/>
              <a:t>ul</a:t>
            </a:r>
            <a:r>
              <a:rPr lang="de-DE" sz="1400" dirty="0"/>
              <a:t>&gt;            Eine nicht nummerierte Liste</a:t>
            </a:r>
          </a:p>
          <a:p>
            <a:pPr marL="285750" indent="-285750">
              <a:buFont typeface="Arial" panose="020B0604020202020204" pitchFamily="34" charset="0"/>
              <a:buChar char="•"/>
            </a:pPr>
            <a:r>
              <a:rPr lang="de-DE" sz="1400" dirty="0"/>
              <a:t>&lt;</a:t>
            </a:r>
            <a:r>
              <a:rPr lang="de-DE" sz="1400" dirty="0" err="1"/>
              <a:t>ol</a:t>
            </a:r>
            <a:r>
              <a:rPr lang="de-DE" sz="1400" dirty="0"/>
              <a:t>&gt; &lt;/</a:t>
            </a:r>
            <a:r>
              <a:rPr lang="de-DE" sz="1400" dirty="0" err="1"/>
              <a:t>ol</a:t>
            </a:r>
            <a:r>
              <a:rPr lang="de-DE" sz="1400" dirty="0"/>
              <a:t>&gt;            Eine geordnete (nummerierte) Liste</a:t>
            </a:r>
          </a:p>
          <a:p>
            <a:pPr marL="285750" indent="-285750">
              <a:buFont typeface="Arial" panose="020B0604020202020204" pitchFamily="34" charset="0"/>
              <a:buChar char="•"/>
            </a:pPr>
            <a:r>
              <a:rPr lang="de-DE" sz="1400" dirty="0"/>
              <a:t>&lt;li&gt; &lt;/li&gt;              Listenelemente dieser Liste</a:t>
            </a:r>
          </a:p>
          <a:p>
            <a:pPr marL="285750" indent="-285750">
              <a:buFont typeface="Arial" panose="020B0604020202020204" pitchFamily="34" charset="0"/>
              <a:buChar char="•"/>
            </a:pPr>
            <a:r>
              <a:rPr lang="de-DE" sz="1400" dirty="0"/>
              <a:t>&lt;</a:t>
            </a:r>
            <a:r>
              <a:rPr lang="de-DE" sz="1400" dirty="0" err="1"/>
              <a:t>img</a:t>
            </a:r>
            <a:r>
              <a:rPr lang="de-DE" sz="1400" dirty="0"/>
              <a:t>&gt; &lt;/</a:t>
            </a:r>
            <a:r>
              <a:rPr lang="de-DE" sz="1400" dirty="0" err="1"/>
              <a:t>img</a:t>
            </a:r>
            <a:r>
              <a:rPr lang="de-DE" sz="1400" dirty="0"/>
              <a:t>&gt;     Fügt ein Bild ein</a:t>
            </a:r>
          </a:p>
          <a:p>
            <a:pPr marL="285750" indent="-285750">
              <a:buFont typeface="Arial" panose="020B0604020202020204" pitchFamily="34" charset="0"/>
              <a:buChar char="•"/>
            </a:pPr>
            <a:r>
              <a:rPr lang="de-DE" sz="1400" dirty="0"/>
              <a:t>&lt;div&gt; &lt;/div&gt;       Dieses Tag markiert einen bestimmten logischen Bereich. Dieser kann z.B. mehrere Textblöcke umfassen oder mehrere Links oder …</a:t>
            </a:r>
          </a:p>
        </p:txBody>
      </p:sp>
    </p:spTree>
    <p:extLst>
      <p:ext uri="{BB962C8B-B14F-4D97-AF65-F5344CB8AC3E}">
        <p14:creationId xmlns:p14="http://schemas.microsoft.com/office/powerpoint/2010/main" val="643331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7B92890-B008-4500-B2BD-666D2252B61B}"/>
              </a:ext>
            </a:extLst>
          </p:cNvPr>
          <p:cNvSpPr>
            <a:spLocks noGrp="1"/>
          </p:cNvSpPr>
          <p:nvPr>
            <p:ph type="dt" sz="half" idx="10"/>
          </p:nvPr>
        </p:nvSpPr>
        <p:spPr/>
        <p:txBody>
          <a:bodyPr/>
          <a:lstStyle/>
          <a:p>
            <a:r>
              <a:rPr lang="de-DE" dirty="0"/>
              <a:t>10. </a:t>
            </a:r>
            <a:r>
              <a:rPr lang="de-DE" dirty="0" err="1"/>
              <a:t>Mörz</a:t>
            </a:r>
            <a:r>
              <a:rPr lang="de-DE" dirty="0"/>
              <a:t> 2022 </a:t>
            </a:r>
          </a:p>
        </p:txBody>
      </p:sp>
      <p:sp>
        <p:nvSpPr>
          <p:cNvPr id="6" name="Titel 5">
            <a:extLst>
              <a:ext uri="{FF2B5EF4-FFF2-40B4-BE49-F238E27FC236}">
                <a16:creationId xmlns:a16="http://schemas.microsoft.com/office/drawing/2014/main" id="{BDD6CD8E-AF05-474D-B054-8942FC2EE5FE}"/>
              </a:ext>
            </a:extLst>
          </p:cNvPr>
          <p:cNvSpPr>
            <a:spLocks noGrp="1"/>
          </p:cNvSpPr>
          <p:nvPr>
            <p:ph type="title"/>
          </p:nvPr>
        </p:nvSpPr>
        <p:spPr>
          <a:xfrm>
            <a:off x="772187" y="279786"/>
            <a:ext cx="10440296" cy="508347"/>
          </a:xfrm>
        </p:spPr>
        <p:txBody>
          <a:bodyPr>
            <a:noAutofit/>
          </a:bodyPr>
          <a:lstStyle/>
          <a:p>
            <a:r>
              <a:rPr lang="de-DE" sz="2400" dirty="0"/>
              <a:t>Grundstruktur einer HTML Seite</a:t>
            </a:r>
          </a:p>
        </p:txBody>
      </p:sp>
      <p:sp>
        <p:nvSpPr>
          <p:cNvPr id="19" name="Fußzeilenplatzhalter 18">
            <a:extLst>
              <a:ext uri="{FF2B5EF4-FFF2-40B4-BE49-F238E27FC236}">
                <a16:creationId xmlns:a16="http://schemas.microsoft.com/office/drawing/2014/main" id="{15004F04-3984-4E62-A058-0772209C94B5}"/>
              </a:ext>
            </a:extLst>
          </p:cNvPr>
          <p:cNvSpPr>
            <a:spLocks noGrp="1"/>
          </p:cNvSpPr>
          <p:nvPr>
            <p:ph type="ftr" sz="quarter" idx="11"/>
          </p:nvPr>
        </p:nvSpPr>
        <p:spPr/>
        <p:txBody>
          <a:bodyPr/>
          <a:lstStyle/>
          <a:p>
            <a:r>
              <a:rPr lang="de-DE" dirty="0"/>
              <a:t>Thomas krummer</a:t>
            </a:r>
          </a:p>
        </p:txBody>
      </p:sp>
      <p:sp>
        <p:nvSpPr>
          <p:cNvPr id="20" name="Foliennummernplatzhalter 19">
            <a:extLst>
              <a:ext uri="{FF2B5EF4-FFF2-40B4-BE49-F238E27FC236}">
                <a16:creationId xmlns:a16="http://schemas.microsoft.com/office/drawing/2014/main" id="{929EB430-0D86-4FE1-AA49-F0AEC48C3782}"/>
              </a:ext>
            </a:extLst>
          </p:cNvPr>
          <p:cNvSpPr>
            <a:spLocks noGrp="1"/>
          </p:cNvSpPr>
          <p:nvPr>
            <p:ph type="sldNum" sz="quarter" idx="12"/>
          </p:nvPr>
        </p:nvSpPr>
        <p:spPr/>
        <p:txBody>
          <a:bodyPr/>
          <a:lstStyle/>
          <a:p>
            <a:fld id="{D05C0BAD-5425-4D77-9BDC-D220C2E84692}" type="slidenum">
              <a:rPr lang="de-DE" smtClean="0"/>
              <a:pPr/>
              <a:t>18</a:t>
            </a:fld>
            <a:endParaRPr lang="de-DE" dirty="0"/>
          </a:p>
        </p:txBody>
      </p:sp>
      <p:sp>
        <p:nvSpPr>
          <p:cNvPr id="11" name="Textfeld 10">
            <a:extLst>
              <a:ext uri="{FF2B5EF4-FFF2-40B4-BE49-F238E27FC236}">
                <a16:creationId xmlns:a16="http://schemas.microsoft.com/office/drawing/2014/main" id="{4D762202-0D4E-44B3-A784-AB471AB7F841}"/>
              </a:ext>
            </a:extLst>
          </p:cNvPr>
          <p:cNvSpPr txBox="1"/>
          <p:nvPr/>
        </p:nvSpPr>
        <p:spPr>
          <a:xfrm>
            <a:off x="710403" y="1551563"/>
            <a:ext cx="11288008" cy="2677656"/>
          </a:xfrm>
          <a:prstGeom prst="rect">
            <a:avLst/>
          </a:prstGeom>
          <a:noFill/>
        </p:spPr>
        <p:txBody>
          <a:bodyPr wrap="square">
            <a:spAutoFit/>
          </a:bodyPr>
          <a:lstStyle/>
          <a:p>
            <a:r>
              <a:rPr lang="de-DE" sz="1400" dirty="0"/>
              <a:t>&lt;</a:t>
            </a:r>
            <a:r>
              <a:rPr lang="de-DE" sz="1400" dirty="0" err="1"/>
              <a:t>html</a:t>
            </a:r>
            <a:r>
              <a:rPr lang="de-DE" sz="1400" dirty="0"/>
              <a:t>&gt;</a:t>
            </a:r>
          </a:p>
          <a:p>
            <a:r>
              <a:rPr lang="de-DE" sz="1400" dirty="0"/>
              <a:t> 	&lt;</a:t>
            </a:r>
            <a:r>
              <a:rPr lang="de-DE" sz="1400" dirty="0" err="1"/>
              <a:t>head</a:t>
            </a:r>
            <a:r>
              <a:rPr lang="de-DE" sz="1400" dirty="0"/>
              <a:t>&gt;</a:t>
            </a:r>
          </a:p>
          <a:p>
            <a:r>
              <a:rPr lang="de-DE" sz="1400" dirty="0"/>
              <a:t> 	            &lt;title&gt;Euer Name&lt;/title&gt;</a:t>
            </a:r>
          </a:p>
          <a:p>
            <a:r>
              <a:rPr lang="de-DE" sz="1400" dirty="0"/>
              <a:t> 	&lt;/</a:t>
            </a:r>
            <a:r>
              <a:rPr lang="de-DE" sz="1400" dirty="0" err="1"/>
              <a:t>head</a:t>
            </a:r>
            <a:r>
              <a:rPr lang="de-DE" sz="1400" dirty="0"/>
              <a:t>&gt;</a:t>
            </a:r>
          </a:p>
          <a:p>
            <a:r>
              <a:rPr lang="de-DE" sz="1400" dirty="0"/>
              <a:t> &lt;</a:t>
            </a:r>
            <a:r>
              <a:rPr lang="de-DE" sz="1400" dirty="0" err="1"/>
              <a:t>body</a:t>
            </a:r>
            <a:r>
              <a:rPr lang="de-DE" sz="1400" dirty="0"/>
              <a:t>&gt;</a:t>
            </a:r>
          </a:p>
          <a:p>
            <a:r>
              <a:rPr lang="de-DE" sz="1400" dirty="0"/>
              <a:t>            &lt;h1&gt;Hello World!&lt;/h1&gt;</a:t>
            </a:r>
          </a:p>
          <a:p>
            <a:r>
              <a:rPr lang="de-DE" sz="1400" dirty="0"/>
              <a:t>            &lt;p&gt;Dies ist meine erste HTML Seite&lt;/p&gt;</a:t>
            </a:r>
          </a:p>
          <a:p>
            <a:r>
              <a:rPr lang="de-DE" sz="1400" dirty="0"/>
              <a:t> &lt;/</a:t>
            </a:r>
            <a:r>
              <a:rPr lang="de-DE" sz="1400" dirty="0" err="1"/>
              <a:t>body</a:t>
            </a:r>
            <a:r>
              <a:rPr lang="de-DE" sz="1400" dirty="0"/>
              <a:t>&gt;</a:t>
            </a:r>
          </a:p>
          <a:p>
            <a:r>
              <a:rPr lang="de-DE" sz="1400" dirty="0"/>
              <a:t>&lt;/</a:t>
            </a:r>
            <a:r>
              <a:rPr lang="de-DE" sz="1400" dirty="0" err="1"/>
              <a:t>html</a:t>
            </a:r>
            <a:r>
              <a:rPr lang="de-DE" sz="1400" dirty="0"/>
              <a:t>&gt;</a:t>
            </a:r>
          </a:p>
          <a:p>
            <a:endParaRPr lang="de-DE" sz="1400" dirty="0"/>
          </a:p>
          <a:p>
            <a:endParaRPr lang="de-DE" sz="1400" dirty="0"/>
          </a:p>
          <a:p>
            <a:r>
              <a:rPr lang="de-DE" sz="1400" dirty="0"/>
              <a:t>Dann speichern wir diese Datei unter dem Namen index.html in einem Ordner unserer Wahl.</a:t>
            </a:r>
          </a:p>
        </p:txBody>
      </p:sp>
    </p:spTree>
    <p:extLst>
      <p:ext uri="{BB962C8B-B14F-4D97-AF65-F5344CB8AC3E}">
        <p14:creationId xmlns:p14="http://schemas.microsoft.com/office/powerpoint/2010/main" val="3772612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7B92890-B008-4500-B2BD-666D2252B61B}"/>
              </a:ext>
            </a:extLst>
          </p:cNvPr>
          <p:cNvSpPr>
            <a:spLocks noGrp="1"/>
          </p:cNvSpPr>
          <p:nvPr>
            <p:ph type="dt" sz="half" idx="10"/>
          </p:nvPr>
        </p:nvSpPr>
        <p:spPr/>
        <p:txBody>
          <a:bodyPr/>
          <a:lstStyle/>
          <a:p>
            <a:r>
              <a:rPr lang="de-DE" dirty="0"/>
              <a:t>10. </a:t>
            </a:r>
            <a:r>
              <a:rPr lang="de-DE" dirty="0" err="1"/>
              <a:t>Mörz</a:t>
            </a:r>
            <a:r>
              <a:rPr lang="de-DE" dirty="0"/>
              <a:t> 2022 </a:t>
            </a:r>
          </a:p>
        </p:txBody>
      </p:sp>
      <p:sp>
        <p:nvSpPr>
          <p:cNvPr id="6" name="Titel 5">
            <a:extLst>
              <a:ext uri="{FF2B5EF4-FFF2-40B4-BE49-F238E27FC236}">
                <a16:creationId xmlns:a16="http://schemas.microsoft.com/office/drawing/2014/main" id="{BDD6CD8E-AF05-474D-B054-8942FC2EE5FE}"/>
              </a:ext>
            </a:extLst>
          </p:cNvPr>
          <p:cNvSpPr>
            <a:spLocks noGrp="1"/>
          </p:cNvSpPr>
          <p:nvPr>
            <p:ph type="title"/>
          </p:nvPr>
        </p:nvSpPr>
        <p:spPr>
          <a:xfrm>
            <a:off x="772187" y="279786"/>
            <a:ext cx="10440296" cy="508347"/>
          </a:xfrm>
        </p:spPr>
        <p:txBody>
          <a:bodyPr>
            <a:noAutofit/>
          </a:bodyPr>
          <a:lstStyle/>
          <a:p>
            <a:r>
              <a:rPr lang="de-DE" sz="2400" dirty="0"/>
              <a:t>Die HTML Programmierung einer Webseite</a:t>
            </a:r>
          </a:p>
        </p:txBody>
      </p:sp>
      <p:sp>
        <p:nvSpPr>
          <p:cNvPr id="19" name="Fußzeilenplatzhalter 18">
            <a:extLst>
              <a:ext uri="{FF2B5EF4-FFF2-40B4-BE49-F238E27FC236}">
                <a16:creationId xmlns:a16="http://schemas.microsoft.com/office/drawing/2014/main" id="{15004F04-3984-4E62-A058-0772209C94B5}"/>
              </a:ext>
            </a:extLst>
          </p:cNvPr>
          <p:cNvSpPr>
            <a:spLocks noGrp="1"/>
          </p:cNvSpPr>
          <p:nvPr>
            <p:ph type="ftr" sz="quarter" idx="11"/>
          </p:nvPr>
        </p:nvSpPr>
        <p:spPr/>
        <p:txBody>
          <a:bodyPr/>
          <a:lstStyle/>
          <a:p>
            <a:r>
              <a:rPr lang="de-DE" dirty="0"/>
              <a:t>Thomas krummer</a:t>
            </a:r>
          </a:p>
        </p:txBody>
      </p:sp>
      <p:sp>
        <p:nvSpPr>
          <p:cNvPr id="20" name="Foliennummernplatzhalter 19">
            <a:extLst>
              <a:ext uri="{FF2B5EF4-FFF2-40B4-BE49-F238E27FC236}">
                <a16:creationId xmlns:a16="http://schemas.microsoft.com/office/drawing/2014/main" id="{929EB430-0D86-4FE1-AA49-F0AEC48C3782}"/>
              </a:ext>
            </a:extLst>
          </p:cNvPr>
          <p:cNvSpPr>
            <a:spLocks noGrp="1"/>
          </p:cNvSpPr>
          <p:nvPr>
            <p:ph type="sldNum" sz="quarter" idx="12"/>
          </p:nvPr>
        </p:nvSpPr>
        <p:spPr/>
        <p:txBody>
          <a:bodyPr/>
          <a:lstStyle/>
          <a:p>
            <a:fld id="{D05C0BAD-5425-4D77-9BDC-D220C2E84692}" type="slidenum">
              <a:rPr lang="de-DE" smtClean="0"/>
              <a:pPr/>
              <a:t>19</a:t>
            </a:fld>
            <a:endParaRPr lang="de-DE" dirty="0"/>
          </a:p>
        </p:txBody>
      </p:sp>
      <p:sp>
        <p:nvSpPr>
          <p:cNvPr id="9" name="Textfeld 8">
            <a:extLst>
              <a:ext uri="{FF2B5EF4-FFF2-40B4-BE49-F238E27FC236}">
                <a16:creationId xmlns:a16="http://schemas.microsoft.com/office/drawing/2014/main" id="{93ABA5BC-BC1F-420C-ACBC-73A1071E09F9}"/>
              </a:ext>
            </a:extLst>
          </p:cNvPr>
          <p:cNvSpPr txBox="1"/>
          <p:nvPr/>
        </p:nvSpPr>
        <p:spPr>
          <a:xfrm>
            <a:off x="772188" y="1149733"/>
            <a:ext cx="5166600" cy="4524315"/>
          </a:xfrm>
          <a:prstGeom prst="rect">
            <a:avLst/>
          </a:prstGeom>
          <a:noFill/>
        </p:spPr>
        <p:txBody>
          <a:bodyPr wrap="square">
            <a:spAutoFit/>
          </a:bodyPr>
          <a:lstStyle/>
          <a:p>
            <a:r>
              <a:rPr lang="de-DE" sz="1000" dirty="0"/>
              <a:t>&lt;!</a:t>
            </a:r>
            <a:r>
              <a:rPr lang="de-DE" sz="1000" dirty="0" err="1"/>
              <a:t>doctype</a:t>
            </a:r>
            <a:r>
              <a:rPr lang="de-DE" sz="1000" dirty="0"/>
              <a:t> </a:t>
            </a:r>
            <a:r>
              <a:rPr lang="de-DE" sz="1000" dirty="0" err="1"/>
              <a:t>html</a:t>
            </a:r>
            <a:r>
              <a:rPr lang="de-DE" sz="1000" dirty="0"/>
              <a:t>&gt;</a:t>
            </a:r>
          </a:p>
          <a:p>
            <a:r>
              <a:rPr lang="de-DE" sz="1000" dirty="0"/>
              <a:t>&lt;</a:t>
            </a:r>
            <a:r>
              <a:rPr lang="de-DE" sz="1000" dirty="0" err="1"/>
              <a:t>html</a:t>
            </a:r>
            <a:r>
              <a:rPr lang="de-DE" sz="1000" dirty="0"/>
              <a:t> lang="de"&gt;</a:t>
            </a:r>
          </a:p>
          <a:p>
            <a:r>
              <a:rPr lang="de-DE" sz="1000" dirty="0"/>
              <a:t>  &lt;</a:t>
            </a:r>
            <a:r>
              <a:rPr lang="de-DE" sz="1000" dirty="0" err="1"/>
              <a:t>head</a:t>
            </a:r>
            <a:r>
              <a:rPr lang="de-DE" sz="1000" dirty="0"/>
              <a:t>&gt;</a:t>
            </a:r>
          </a:p>
          <a:p>
            <a:r>
              <a:rPr lang="de-DE" sz="1000" dirty="0"/>
              <a:t>    &lt;</a:t>
            </a:r>
            <a:r>
              <a:rPr lang="de-DE" sz="1000" dirty="0" err="1"/>
              <a:t>meta</a:t>
            </a:r>
            <a:r>
              <a:rPr lang="de-DE" sz="1000" dirty="0"/>
              <a:t> </a:t>
            </a:r>
            <a:r>
              <a:rPr lang="de-DE" sz="1000" dirty="0" err="1"/>
              <a:t>charset</a:t>
            </a:r>
            <a:r>
              <a:rPr lang="de-DE" sz="1000" dirty="0"/>
              <a:t>="utf-8"&gt;</a:t>
            </a:r>
          </a:p>
          <a:p>
            <a:r>
              <a:rPr lang="de-DE" sz="1000" dirty="0"/>
              <a:t>    &lt;</a:t>
            </a:r>
            <a:r>
              <a:rPr lang="de-DE" sz="1000" dirty="0" err="1"/>
              <a:t>meta</a:t>
            </a:r>
            <a:r>
              <a:rPr lang="de-DE" sz="1000" dirty="0"/>
              <a:t> </a:t>
            </a:r>
            <a:r>
              <a:rPr lang="de-DE" sz="1000" dirty="0" err="1"/>
              <a:t>name</a:t>
            </a:r>
            <a:r>
              <a:rPr lang="de-DE" sz="1000" dirty="0"/>
              <a:t>="</a:t>
            </a:r>
            <a:r>
              <a:rPr lang="de-DE" sz="1000" dirty="0" err="1"/>
              <a:t>viewport</a:t>
            </a:r>
            <a:r>
              <a:rPr lang="de-DE" sz="1000" dirty="0"/>
              <a:t>" </a:t>
            </a:r>
            <a:r>
              <a:rPr lang="de-DE" sz="1000" dirty="0" err="1"/>
              <a:t>content</a:t>
            </a:r>
            <a:r>
              <a:rPr lang="de-DE" sz="1000" dirty="0"/>
              <a:t>="</a:t>
            </a:r>
            <a:r>
              <a:rPr lang="de-DE" sz="1000" dirty="0" err="1"/>
              <a:t>width</a:t>
            </a:r>
            <a:r>
              <a:rPr lang="de-DE" sz="1000" dirty="0"/>
              <a:t>=</a:t>
            </a:r>
            <a:r>
              <a:rPr lang="de-DE" sz="1000" dirty="0" err="1"/>
              <a:t>device-width</a:t>
            </a:r>
            <a:r>
              <a:rPr lang="de-DE" sz="1000" dirty="0"/>
              <a:t>, initial-</a:t>
            </a:r>
            <a:r>
              <a:rPr lang="de-DE" sz="1000" dirty="0" err="1"/>
              <a:t>scale</a:t>
            </a:r>
            <a:r>
              <a:rPr lang="de-DE" sz="1000" dirty="0"/>
              <a:t>=1.0"&gt;</a:t>
            </a:r>
          </a:p>
          <a:p>
            <a:r>
              <a:rPr lang="de-DE" sz="1000" dirty="0"/>
              <a:t>    &lt;title&gt;Schreinerei Meier, Dingenskirchen&lt;/title&gt;</a:t>
            </a:r>
          </a:p>
          <a:p>
            <a:r>
              <a:rPr lang="de-DE" sz="1000" dirty="0"/>
              <a:t>    &lt;link </a:t>
            </a:r>
            <a:r>
              <a:rPr lang="de-DE" sz="1000" dirty="0" err="1"/>
              <a:t>rel</a:t>
            </a:r>
            <a:r>
              <a:rPr lang="de-DE" sz="1000" dirty="0"/>
              <a:t>="</a:t>
            </a:r>
            <a:r>
              <a:rPr lang="de-DE" sz="1000" dirty="0" err="1"/>
              <a:t>stylesheet</a:t>
            </a:r>
            <a:r>
              <a:rPr lang="de-DE" sz="1000" dirty="0"/>
              <a:t>" </a:t>
            </a:r>
            <a:r>
              <a:rPr lang="de-DE" sz="1000" dirty="0" err="1"/>
              <a:t>href</a:t>
            </a:r>
            <a:r>
              <a:rPr lang="de-DE" sz="1000" dirty="0"/>
              <a:t>="</a:t>
            </a:r>
            <a:r>
              <a:rPr lang="de-DE" sz="1000" dirty="0" err="1"/>
              <a:t>css</a:t>
            </a:r>
            <a:r>
              <a:rPr lang="de-DE" sz="1000" dirty="0"/>
              <a:t>/formate.css"&gt;</a:t>
            </a:r>
          </a:p>
          <a:p>
            <a:r>
              <a:rPr lang="de-DE" sz="1000" dirty="0"/>
              <a:t>  &lt;/</a:t>
            </a:r>
            <a:r>
              <a:rPr lang="de-DE" sz="1000" dirty="0" err="1"/>
              <a:t>head</a:t>
            </a:r>
            <a:r>
              <a:rPr lang="de-DE" sz="1000" dirty="0"/>
              <a:t>&gt;</a:t>
            </a:r>
          </a:p>
          <a:p>
            <a:r>
              <a:rPr lang="de-DE" sz="1000" dirty="0"/>
              <a:t>  &lt;</a:t>
            </a:r>
            <a:r>
              <a:rPr lang="de-DE" sz="1000" dirty="0" err="1"/>
              <a:t>body</a:t>
            </a:r>
            <a:r>
              <a:rPr lang="de-DE" sz="1000" dirty="0"/>
              <a:t>&gt;</a:t>
            </a:r>
          </a:p>
          <a:p>
            <a:r>
              <a:rPr lang="de-DE" sz="1000" dirty="0"/>
              <a:t>  &lt;</a:t>
            </a:r>
            <a:r>
              <a:rPr lang="de-DE" sz="1000" dirty="0" err="1"/>
              <a:t>header</a:t>
            </a:r>
            <a:r>
              <a:rPr lang="de-DE" sz="1000" dirty="0"/>
              <a:t>&gt;</a:t>
            </a:r>
          </a:p>
          <a:p>
            <a:r>
              <a:rPr lang="de-DE" sz="1000" dirty="0"/>
              <a:t>    &lt;a </a:t>
            </a:r>
            <a:r>
              <a:rPr lang="de-DE" sz="1000" dirty="0" err="1"/>
              <a:t>id</a:t>
            </a:r>
            <a:r>
              <a:rPr lang="de-DE" sz="1000" dirty="0"/>
              <a:t>="</a:t>
            </a:r>
            <a:r>
              <a:rPr lang="de-DE" sz="1000" dirty="0" err="1"/>
              <a:t>backlink</a:t>
            </a:r>
            <a:r>
              <a:rPr lang="de-DE" sz="1000" dirty="0"/>
              <a:t>" </a:t>
            </a:r>
            <a:r>
              <a:rPr lang="de-DE" sz="1000" dirty="0" err="1"/>
              <a:t>href</a:t>
            </a:r>
            <a:r>
              <a:rPr lang="de-DE" sz="1000" dirty="0"/>
              <a:t>="/"&gt;&lt;</a:t>
            </a:r>
            <a:r>
              <a:rPr lang="de-DE" sz="1000" dirty="0" err="1"/>
              <a:t>img</a:t>
            </a:r>
            <a:r>
              <a:rPr lang="de-DE" sz="1000" dirty="0"/>
              <a:t> </a:t>
            </a:r>
            <a:r>
              <a:rPr lang="de-DE" sz="1000" dirty="0" err="1"/>
              <a:t>src</a:t>
            </a:r>
            <a:r>
              <a:rPr lang="de-DE" sz="1000" dirty="0"/>
              <a:t>="</a:t>
            </a:r>
            <a:r>
              <a:rPr lang="de-DE" sz="1000" dirty="0" err="1"/>
              <a:t>img</a:t>
            </a:r>
            <a:r>
              <a:rPr lang="de-DE" sz="1000" dirty="0"/>
              <a:t>/</a:t>
            </a:r>
            <a:r>
              <a:rPr lang="de-DE" sz="1000" dirty="0" err="1"/>
              <a:t>logo.svg</a:t>
            </a:r>
            <a:r>
              <a:rPr lang="de-DE" sz="1000" dirty="0"/>
              <a:t>" alt="logo"&gt;&lt;/a&gt;</a:t>
            </a:r>
          </a:p>
          <a:p>
            <a:r>
              <a:rPr lang="de-DE" sz="1000" dirty="0"/>
              <a:t>    &lt;p&gt;Schreinerei Meier&lt;/p&gt;</a:t>
            </a:r>
          </a:p>
          <a:p>
            <a:r>
              <a:rPr lang="de-DE" sz="1000" dirty="0"/>
              <a:t>    &lt;p&gt;ihre Werkstatt für gutes Wohnen!&lt;/p&gt;</a:t>
            </a:r>
          </a:p>
          <a:p>
            <a:r>
              <a:rPr lang="de-DE" sz="1000" dirty="0"/>
              <a:t>  &lt;/</a:t>
            </a:r>
            <a:r>
              <a:rPr lang="de-DE" sz="1000" dirty="0" err="1"/>
              <a:t>header</a:t>
            </a:r>
            <a:r>
              <a:rPr lang="de-DE" sz="1000" dirty="0"/>
              <a:t>&gt;</a:t>
            </a:r>
          </a:p>
          <a:p>
            <a:r>
              <a:rPr lang="de-DE" sz="1000" dirty="0"/>
              <a:t>    &lt;</a:t>
            </a:r>
            <a:r>
              <a:rPr lang="de-DE" sz="1000" dirty="0" err="1"/>
              <a:t>nav</a:t>
            </a:r>
            <a:r>
              <a:rPr lang="de-DE" sz="1000" dirty="0"/>
              <a:t>&gt;</a:t>
            </a:r>
          </a:p>
          <a:p>
            <a:r>
              <a:rPr lang="de-DE" sz="1000" dirty="0"/>
              <a:t>      &lt;</a:t>
            </a:r>
            <a:r>
              <a:rPr lang="de-DE" sz="1000" dirty="0" err="1"/>
              <a:t>ul</a:t>
            </a:r>
            <a:r>
              <a:rPr lang="de-DE" sz="1000" dirty="0"/>
              <a:t>&gt;</a:t>
            </a:r>
          </a:p>
          <a:p>
            <a:r>
              <a:rPr lang="de-DE" sz="1000" dirty="0"/>
              <a:t>        &lt;li&gt;&lt;a </a:t>
            </a:r>
            <a:r>
              <a:rPr lang="de-DE" sz="1000" dirty="0" err="1"/>
              <a:t>tabindex</a:t>
            </a:r>
            <a:r>
              <a:rPr lang="de-DE" sz="1000" dirty="0"/>
              <a:t>="0" </a:t>
            </a:r>
            <a:r>
              <a:rPr lang="de-DE" sz="1000" dirty="0" err="1"/>
              <a:t>aria-current</a:t>
            </a:r>
            <a:r>
              <a:rPr lang="de-DE" sz="1000" dirty="0"/>
              <a:t>="</a:t>
            </a:r>
            <a:r>
              <a:rPr lang="de-DE" sz="1000" dirty="0" err="1"/>
              <a:t>page</a:t>
            </a:r>
            <a:r>
              <a:rPr lang="de-DE" sz="1000" dirty="0"/>
              <a:t>"&gt;Startseite&lt;/a&gt;&lt;/li&gt;</a:t>
            </a:r>
          </a:p>
          <a:p>
            <a:r>
              <a:rPr lang="de-DE" sz="1000" dirty="0"/>
              <a:t>        &lt;li&gt;&lt;a </a:t>
            </a:r>
            <a:r>
              <a:rPr lang="de-DE" sz="1000" dirty="0" err="1"/>
              <a:t>href</a:t>
            </a:r>
            <a:r>
              <a:rPr lang="de-DE" sz="1000" dirty="0"/>
              <a:t>="preise.html"&gt;Unsere Preise&lt;/a&gt;&lt;/li&gt;</a:t>
            </a:r>
          </a:p>
          <a:p>
            <a:r>
              <a:rPr lang="de-DE" sz="1000" dirty="0"/>
              <a:t>        &lt;li&gt;&lt;a </a:t>
            </a:r>
            <a:r>
              <a:rPr lang="de-DE" sz="1000" dirty="0" err="1"/>
              <a:t>href</a:t>
            </a:r>
            <a:r>
              <a:rPr lang="de-DE" sz="1000" dirty="0"/>
              <a:t>="inhalt.html"&gt;Bilder von unseren Produkten&lt;/a&gt;&lt;/li&gt;</a:t>
            </a:r>
          </a:p>
          <a:p>
            <a:r>
              <a:rPr lang="de-DE" sz="1000" dirty="0"/>
              <a:t>        &lt;li&gt;&lt;a </a:t>
            </a:r>
            <a:r>
              <a:rPr lang="de-DE" sz="1000" dirty="0" err="1"/>
              <a:t>href</a:t>
            </a:r>
            <a:r>
              <a:rPr lang="de-DE" sz="1000" dirty="0"/>
              <a:t>="kontakt.html"&gt;Kontakt und Impressum&lt;/a&gt;&lt;/li&gt;</a:t>
            </a:r>
          </a:p>
          <a:p>
            <a:r>
              <a:rPr lang="de-DE" sz="1000" dirty="0"/>
              <a:t>      &lt;/</a:t>
            </a:r>
            <a:r>
              <a:rPr lang="de-DE" sz="1000" dirty="0" err="1"/>
              <a:t>ul</a:t>
            </a:r>
            <a:r>
              <a:rPr lang="de-DE" sz="1000" dirty="0"/>
              <a:t>&gt;</a:t>
            </a:r>
          </a:p>
          <a:p>
            <a:r>
              <a:rPr lang="de-DE" sz="1000" dirty="0"/>
              <a:t>    &lt;/</a:t>
            </a:r>
            <a:r>
              <a:rPr lang="de-DE" sz="1000" dirty="0" err="1"/>
              <a:t>nav</a:t>
            </a:r>
            <a:r>
              <a:rPr lang="de-DE" sz="1000" dirty="0"/>
              <a:t>&gt;    </a:t>
            </a:r>
          </a:p>
          <a:p>
            <a:r>
              <a:rPr lang="de-DE" sz="1000" dirty="0"/>
              <a:t>    &lt;h1&gt;Willkommen bei der Schreinerei Meier im Internet!&lt;/h1&gt;</a:t>
            </a:r>
          </a:p>
          <a:p>
            <a:r>
              <a:rPr lang="de-DE" sz="1000" dirty="0"/>
              <a:t>    </a:t>
            </a:r>
          </a:p>
          <a:p>
            <a:r>
              <a:rPr lang="de-DE" sz="1000" dirty="0"/>
              <a:t>    &lt;p&gt;Wir sind seit vielen Jahren darauf spezialisiert, alle Kundenwünsche zu erfüllen. In unserer </a:t>
            </a:r>
          </a:p>
          <a:p>
            <a:r>
              <a:rPr lang="de-DE" sz="1000" dirty="0"/>
              <a:t>    Werkstatt produzieren wir selbst - mit Holz aus regionaler, nachhaltiger Forstwirtschaft.&lt;/p&gt;</a:t>
            </a:r>
          </a:p>
          <a:p>
            <a:r>
              <a:rPr lang="de-DE" sz="1000" dirty="0"/>
              <a:t>    &lt;</a:t>
            </a:r>
            <a:r>
              <a:rPr lang="de-DE" sz="1000" dirty="0" err="1"/>
              <a:t>section</a:t>
            </a:r>
            <a:r>
              <a:rPr lang="de-DE" sz="1000" dirty="0"/>
              <a:t> </a:t>
            </a:r>
            <a:r>
              <a:rPr lang="de-DE" sz="1000" dirty="0" err="1"/>
              <a:t>id</a:t>
            </a:r>
            <a:r>
              <a:rPr lang="de-DE" sz="1000" dirty="0"/>
              <a:t>="</a:t>
            </a:r>
            <a:r>
              <a:rPr lang="de-DE" sz="1000" dirty="0" err="1"/>
              <a:t>leistungen</a:t>
            </a:r>
            <a:r>
              <a:rPr lang="de-DE" sz="1000" dirty="0"/>
              <a:t>"&gt;</a:t>
            </a:r>
          </a:p>
          <a:p>
            <a:endParaRPr lang="de-DE" dirty="0"/>
          </a:p>
        </p:txBody>
      </p:sp>
      <p:sp>
        <p:nvSpPr>
          <p:cNvPr id="8" name="Textfeld 7">
            <a:extLst>
              <a:ext uri="{FF2B5EF4-FFF2-40B4-BE49-F238E27FC236}">
                <a16:creationId xmlns:a16="http://schemas.microsoft.com/office/drawing/2014/main" id="{8E192431-D5CC-4586-AEA7-190C559C22C4}"/>
              </a:ext>
            </a:extLst>
          </p:cNvPr>
          <p:cNvSpPr txBox="1"/>
          <p:nvPr/>
        </p:nvSpPr>
        <p:spPr>
          <a:xfrm>
            <a:off x="6340642" y="1149733"/>
            <a:ext cx="5851358" cy="53245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&lt;h2&gt;Unsere Leistungen:&lt;/h2&gt;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&lt;</a:t>
            </a:r>
            <a:r>
              <a:rPr kumimoji="0" lang="de-DE" sz="1000" b="0" i="0" u="none" strike="noStrike" kern="1200" cap="none" spc="0" normalizeH="0" baseline="0" noProof="0" dirty="0" err="1">
                <a:ln>
                  <a:noFill/>
                </a:ln>
                <a:solidFill>
                  <a:prstClr val="black"/>
                </a:solidFill>
                <a:effectLst/>
                <a:uLnTx/>
                <a:uFillTx/>
                <a:latin typeface="Calibri" panose="020F0502020204030204"/>
                <a:ea typeface="+mn-ea"/>
                <a:cs typeface="+mn-cs"/>
              </a:rPr>
              <a:t>ul</a:t>
            </a: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&lt;li&gt;Möbel nach Ihren Wünschen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&lt;</a:t>
            </a:r>
            <a:r>
              <a:rPr kumimoji="0" lang="de-DE" sz="1000" b="0" i="0" u="none" strike="noStrike" kern="1200" cap="none" spc="0" normalizeH="0" baseline="0" noProof="0" dirty="0" err="1">
                <a:ln>
                  <a:noFill/>
                </a:ln>
                <a:solidFill>
                  <a:prstClr val="black"/>
                </a:solidFill>
                <a:effectLst/>
                <a:uLnTx/>
                <a:uFillTx/>
                <a:latin typeface="Calibri" panose="020F0502020204030204"/>
                <a:ea typeface="+mn-ea"/>
                <a:cs typeface="+mn-cs"/>
              </a:rPr>
              <a:t>ul</a:t>
            </a: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&lt;li&gt;Küchenmöbel&lt;/li&gt;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&lt;li&gt;Regale und Schrankwände&lt;/li&gt;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&lt;li&gt;Badezimmermöbel&lt;/li&gt;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&lt;/</a:t>
            </a:r>
            <a:r>
              <a:rPr kumimoji="0" lang="de-DE" sz="1000" b="0" i="0" u="none" strike="noStrike" kern="1200" cap="none" spc="0" normalizeH="0" baseline="0" noProof="0" dirty="0" err="1">
                <a:ln>
                  <a:noFill/>
                </a:ln>
                <a:solidFill>
                  <a:prstClr val="black"/>
                </a:solidFill>
                <a:effectLst/>
                <a:uLnTx/>
                <a:uFillTx/>
                <a:latin typeface="Calibri" panose="020F0502020204030204"/>
                <a:ea typeface="+mn-ea"/>
                <a:cs typeface="+mn-cs"/>
              </a:rPr>
              <a:t>ul</a:t>
            </a: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&lt;/li&gt;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&lt;li&gt;Haustüren&lt;/li&gt;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&lt;li&gt;Gartenzäune&lt;/li&gt;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&lt;li&gt;Reparaturen&lt;/li&gt;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&lt;/</a:t>
            </a:r>
            <a:r>
              <a:rPr kumimoji="0" lang="de-DE" sz="1000" b="0" i="0" u="none" strike="noStrike" kern="1200" cap="none" spc="0" normalizeH="0" baseline="0" noProof="0" dirty="0" err="1">
                <a:ln>
                  <a:noFill/>
                </a:ln>
                <a:solidFill>
                  <a:prstClr val="black"/>
                </a:solidFill>
                <a:effectLst/>
                <a:uLnTx/>
                <a:uFillTx/>
                <a:latin typeface="Calibri" panose="020F0502020204030204"/>
                <a:ea typeface="+mn-ea"/>
                <a:cs typeface="+mn-cs"/>
              </a:rPr>
              <a:t>ul</a:t>
            </a: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&lt;</a:t>
            </a:r>
            <a:r>
              <a:rPr kumimoji="0" lang="de-DE" sz="1000" b="0" i="0" u="none" strike="noStrike" kern="1200" cap="none" spc="0" normalizeH="0" baseline="0" noProof="0" dirty="0" err="1">
                <a:ln>
                  <a:noFill/>
                </a:ln>
                <a:solidFill>
                  <a:prstClr val="black"/>
                </a:solidFill>
                <a:effectLst/>
                <a:uLnTx/>
                <a:uFillTx/>
                <a:latin typeface="Calibri" panose="020F0502020204030204"/>
                <a:ea typeface="+mn-ea"/>
                <a:cs typeface="+mn-cs"/>
              </a:rPr>
              <a:t>aside</a:t>
            </a: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000" b="0" i="0" u="none" strike="noStrike" kern="1200" cap="none" spc="0" normalizeH="0" baseline="0" noProof="0" dirty="0" err="1">
                <a:ln>
                  <a:noFill/>
                </a:ln>
                <a:solidFill>
                  <a:prstClr val="black"/>
                </a:solidFill>
                <a:effectLst/>
                <a:uLnTx/>
                <a:uFillTx/>
                <a:latin typeface="Calibri" panose="020F0502020204030204"/>
                <a:ea typeface="+mn-ea"/>
                <a:cs typeface="+mn-cs"/>
              </a:rPr>
              <a:t>id</a:t>
            </a: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de-DE" sz="1000" b="0" i="0" u="none" strike="noStrike" kern="1200" cap="none" spc="0" normalizeH="0" baseline="0" noProof="0" dirty="0" err="1">
                <a:ln>
                  <a:noFill/>
                </a:ln>
                <a:solidFill>
                  <a:prstClr val="black"/>
                </a:solidFill>
                <a:effectLst/>
                <a:uLnTx/>
                <a:uFillTx/>
                <a:latin typeface="Calibri" panose="020F0502020204030204"/>
                <a:ea typeface="+mn-ea"/>
                <a:cs typeface="+mn-cs"/>
              </a:rPr>
              <a:t>angebot</a:t>
            </a: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&lt;h3&gt;Angebot&lt;/h3&gt;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&lt;p&gt;Nächste Woche 10% auf alles!&lt;/p&gt;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&lt;/</a:t>
            </a:r>
            <a:r>
              <a:rPr kumimoji="0" lang="de-DE" sz="1000" b="0" i="0" u="none" strike="noStrike" kern="1200" cap="none" spc="0" normalizeH="0" baseline="0" noProof="0" dirty="0" err="1">
                <a:ln>
                  <a:noFill/>
                </a:ln>
                <a:solidFill>
                  <a:prstClr val="black"/>
                </a:solidFill>
                <a:effectLst/>
                <a:uLnTx/>
                <a:uFillTx/>
                <a:latin typeface="Calibri" panose="020F0502020204030204"/>
                <a:ea typeface="+mn-ea"/>
                <a:cs typeface="+mn-cs"/>
              </a:rPr>
              <a:t>aside</a:t>
            </a: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&lt;/</a:t>
            </a:r>
            <a:r>
              <a:rPr kumimoji="0" lang="de-DE" sz="1000" b="0" i="0" u="none" strike="noStrike" kern="1200" cap="none" spc="0" normalizeH="0" baseline="0" noProof="0" dirty="0" err="1">
                <a:ln>
                  <a:noFill/>
                </a:ln>
                <a:solidFill>
                  <a:prstClr val="black"/>
                </a:solidFill>
                <a:effectLst/>
                <a:uLnTx/>
                <a:uFillTx/>
                <a:latin typeface="Calibri" panose="020F0502020204030204"/>
                <a:ea typeface="+mn-ea"/>
                <a:cs typeface="+mn-cs"/>
              </a:rPr>
              <a:t>section</a:t>
            </a: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&lt;</a:t>
            </a:r>
            <a:r>
              <a:rPr kumimoji="0" lang="de-DE" sz="1000" b="0" i="0" u="none" strike="noStrike" kern="1200" cap="none" spc="0" normalizeH="0" baseline="0" noProof="0" dirty="0" err="1">
                <a:ln>
                  <a:noFill/>
                </a:ln>
                <a:solidFill>
                  <a:prstClr val="black"/>
                </a:solidFill>
                <a:effectLst/>
                <a:uLnTx/>
                <a:uFillTx/>
                <a:latin typeface="Calibri" panose="020F0502020204030204"/>
                <a:ea typeface="+mn-ea"/>
                <a:cs typeface="+mn-cs"/>
              </a:rPr>
              <a:t>section</a:t>
            </a: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&lt;h2&gt;Unsere Geschichte:&lt;/h2&gt;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&lt;p&gt;Die Anfänge unserer Firma reichen bis ins Mittelalter zurück, als Horst Holzmann begann seine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bisher für den Eigenbedarf hergestellten Möbel auch auf dem Markt der nächsten Stadt zu verkaufen.&lt;/p&gt;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&lt;p&gt;Sein Sohn führte diese Tradition fort und nach ihm noch viele weitere Kinder und Kindeskinder.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Heute führt Schwiegersohn Harry Meier den Betrieb in der 15. Generation weiter und arbeitet bereits seinen Enkel als Nachfolger ein.&lt;/p&gt;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&lt;</a:t>
            </a:r>
            <a:r>
              <a:rPr kumimoji="0" lang="de-DE" sz="1000" b="0" i="0" u="none" strike="noStrike" kern="1200" cap="none" spc="0" normalizeH="0" baseline="0" noProof="0" dirty="0" err="1">
                <a:ln>
                  <a:noFill/>
                </a:ln>
                <a:solidFill>
                  <a:prstClr val="black"/>
                </a:solidFill>
                <a:effectLst/>
                <a:uLnTx/>
                <a:uFillTx/>
                <a:latin typeface="Calibri" panose="020F0502020204030204"/>
                <a:ea typeface="+mn-ea"/>
                <a:cs typeface="+mn-cs"/>
              </a:rPr>
              <a:t>section</a:t>
            </a: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&lt;</a:t>
            </a:r>
            <a:r>
              <a:rPr kumimoji="0" lang="de-DE" sz="1000" b="0" i="0" u="none" strike="noStrike" kern="1200" cap="none" spc="0" normalizeH="0" baseline="0" noProof="0" dirty="0" err="1">
                <a:ln>
                  <a:noFill/>
                </a:ln>
                <a:solidFill>
                  <a:prstClr val="black"/>
                </a:solidFill>
                <a:effectLst/>
                <a:uLnTx/>
                <a:uFillTx/>
                <a:latin typeface="Calibri" panose="020F0502020204030204"/>
                <a:ea typeface="+mn-ea"/>
                <a:cs typeface="+mn-cs"/>
              </a:rPr>
              <a:t>footer</a:t>
            </a: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&lt;a </a:t>
            </a:r>
            <a:r>
              <a:rPr kumimoji="0" lang="de-DE" sz="1000" b="0" i="0" u="none" strike="noStrike" kern="1200" cap="none" spc="0" normalizeH="0" baseline="0" noProof="0" dirty="0" err="1">
                <a:ln>
                  <a:noFill/>
                </a:ln>
                <a:solidFill>
                  <a:prstClr val="black"/>
                </a:solidFill>
                <a:effectLst/>
                <a:uLnTx/>
                <a:uFillTx/>
                <a:latin typeface="Calibri" panose="020F0502020204030204"/>
                <a:ea typeface="+mn-ea"/>
                <a:cs typeface="+mn-cs"/>
              </a:rPr>
              <a:t>href</a:t>
            </a: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="kontakt.html"&gt;Kontakt&lt;/a&gt;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&lt;a </a:t>
            </a:r>
            <a:r>
              <a:rPr kumimoji="0" lang="de-DE" sz="1000" b="0" i="0" u="none" strike="noStrike" kern="1200" cap="none" spc="0" normalizeH="0" baseline="0" noProof="0" dirty="0" err="1">
                <a:ln>
                  <a:noFill/>
                </a:ln>
                <a:solidFill>
                  <a:prstClr val="black"/>
                </a:solidFill>
                <a:effectLst/>
                <a:uLnTx/>
                <a:uFillTx/>
                <a:latin typeface="Calibri" panose="020F0502020204030204"/>
                <a:ea typeface="+mn-ea"/>
                <a:cs typeface="+mn-cs"/>
              </a:rPr>
              <a:t>href</a:t>
            </a: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de-DE" sz="1000" b="0" i="0" u="none" strike="noStrike" kern="1200" cap="none" spc="0" normalizeH="0" baseline="0" noProof="0" dirty="0" err="1">
                <a:ln>
                  <a:noFill/>
                </a:ln>
                <a:solidFill>
                  <a:prstClr val="black"/>
                </a:solidFill>
                <a:effectLst/>
                <a:uLnTx/>
                <a:uFillTx/>
                <a:latin typeface="Calibri" panose="020F0502020204030204"/>
                <a:ea typeface="+mn-ea"/>
                <a:cs typeface="+mn-cs"/>
              </a:rPr>
              <a:t>kontakt.html#impressum</a:t>
            </a: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"&gt;Impressum&lt;/a&gt;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&lt;p&gt;© 2021 </a:t>
            </a:r>
            <a:r>
              <a:rPr kumimoji="0" lang="de-DE" sz="1000" b="0" i="0" u="none" strike="noStrike" kern="1200" cap="none" spc="0" normalizeH="0" baseline="0" noProof="0" dirty="0" err="1">
                <a:ln>
                  <a:noFill/>
                </a:ln>
                <a:solidFill>
                  <a:prstClr val="black"/>
                </a:solidFill>
                <a:effectLst/>
                <a:uLnTx/>
                <a:uFillTx/>
                <a:latin typeface="Calibri" panose="020F0502020204030204"/>
                <a:ea typeface="+mn-ea"/>
                <a:cs typeface="+mn-cs"/>
              </a:rPr>
              <a:t>by</a:t>
            </a: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000" b="0" i="0" u="none" strike="noStrike" kern="1200" cap="none" spc="0" normalizeH="0" baseline="0" noProof="0" dirty="0" err="1">
                <a:ln>
                  <a:noFill/>
                </a:ln>
                <a:solidFill>
                  <a:prstClr val="black"/>
                </a:solidFill>
                <a:effectLst/>
                <a:uLnTx/>
                <a:uFillTx/>
                <a:latin typeface="Calibri" panose="020F0502020204030204"/>
                <a:ea typeface="+mn-ea"/>
                <a:cs typeface="+mn-cs"/>
              </a:rPr>
              <a:t>selfHTML</a:t>
            </a: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&lt;/p&gt;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&lt;/</a:t>
            </a:r>
            <a:r>
              <a:rPr kumimoji="0" lang="de-DE" sz="1000" b="0" i="0" u="none" strike="noStrike" kern="1200" cap="none" spc="0" normalizeH="0" baseline="0" noProof="0" dirty="0" err="1">
                <a:ln>
                  <a:noFill/>
                </a:ln>
                <a:solidFill>
                  <a:prstClr val="black"/>
                </a:solidFill>
                <a:effectLst/>
                <a:uLnTx/>
                <a:uFillTx/>
                <a:latin typeface="Calibri" panose="020F0502020204030204"/>
                <a:ea typeface="+mn-ea"/>
                <a:cs typeface="+mn-cs"/>
              </a:rPr>
              <a:t>footer</a:t>
            </a: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&lt;/</a:t>
            </a:r>
            <a:r>
              <a:rPr kumimoji="0" lang="de-DE" sz="1000" b="0" i="0" u="none" strike="noStrike" kern="1200" cap="none" spc="0" normalizeH="0" baseline="0" noProof="0" dirty="0" err="1">
                <a:ln>
                  <a:noFill/>
                </a:ln>
                <a:solidFill>
                  <a:prstClr val="black"/>
                </a:solidFill>
                <a:effectLst/>
                <a:uLnTx/>
                <a:uFillTx/>
                <a:latin typeface="Calibri" panose="020F0502020204030204"/>
                <a:ea typeface="+mn-ea"/>
                <a:cs typeface="+mn-cs"/>
              </a:rPr>
              <a:t>body</a:t>
            </a: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&lt;/</a:t>
            </a:r>
            <a:r>
              <a:rPr kumimoji="0" lang="de-DE" sz="1000" b="0" i="0" u="none" strike="noStrike" kern="1200" cap="none" spc="0" normalizeH="0" baseline="0" noProof="0" dirty="0" err="1">
                <a:ln>
                  <a:noFill/>
                </a:ln>
                <a:solidFill>
                  <a:prstClr val="black"/>
                </a:solidFill>
                <a:effectLst/>
                <a:uLnTx/>
                <a:uFillTx/>
                <a:latin typeface="Calibri" panose="020F0502020204030204"/>
                <a:ea typeface="+mn-ea"/>
                <a:cs typeface="+mn-cs"/>
              </a:rPr>
              <a:t>html</a:t>
            </a: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&gt;</a:t>
            </a:r>
            <a:endParaRPr lang="de-DE" dirty="0"/>
          </a:p>
        </p:txBody>
      </p:sp>
      <p:sp>
        <p:nvSpPr>
          <p:cNvPr id="10" name="Textfeld 9">
            <a:extLst>
              <a:ext uri="{FF2B5EF4-FFF2-40B4-BE49-F238E27FC236}">
                <a16:creationId xmlns:a16="http://schemas.microsoft.com/office/drawing/2014/main" id="{D5E5AC27-94C4-4AD4-B72D-A4F6AB1472CF}"/>
              </a:ext>
            </a:extLst>
          </p:cNvPr>
          <p:cNvSpPr txBox="1"/>
          <p:nvPr/>
        </p:nvSpPr>
        <p:spPr>
          <a:xfrm>
            <a:off x="862365" y="5431077"/>
            <a:ext cx="6097604" cy="369332"/>
          </a:xfrm>
          <a:prstGeom prst="rect">
            <a:avLst/>
          </a:prstGeom>
          <a:noFill/>
        </p:spPr>
        <p:txBody>
          <a:bodyPr wrap="square">
            <a:spAutoFit/>
          </a:bodyPr>
          <a:lstStyle/>
          <a:p>
            <a:r>
              <a:rPr lang="de-DE" dirty="0"/>
              <a:t>https://src.selfhtml.org/kurse/html-einstieg/</a:t>
            </a:r>
          </a:p>
        </p:txBody>
      </p:sp>
      <p:graphicFrame>
        <p:nvGraphicFramePr>
          <p:cNvPr id="4" name="Objekt 3">
            <a:extLst>
              <a:ext uri="{FF2B5EF4-FFF2-40B4-BE49-F238E27FC236}">
                <a16:creationId xmlns:a16="http://schemas.microsoft.com/office/drawing/2014/main" id="{D3D7CB1E-3835-44FB-8252-C1844CA4CE0C}"/>
              </a:ext>
            </a:extLst>
          </p:cNvPr>
          <p:cNvGraphicFramePr>
            <a:graphicFrameLocks noChangeAspect="1"/>
          </p:cNvGraphicFramePr>
          <p:nvPr>
            <p:extLst>
              <p:ext uri="{D42A27DB-BD31-4B8C-83A1-F6EECF244321}">
                <p14:modId xmlns:p14="http://schemas.microsoft.com/office/powerpoint/2010/main" val="4062532429"/>
              </p:ext>
            </p:extLst>
          </p:nvPr>
        </p:nvGraphicFramePr>
        <p:xfrm>
          <a:off x="619125" y="5784850"/>
          <a:ext cx="1265238" cy="617538"/>
        </p:xfrm>
        <a:graphic>
          <a:graphicData uri="http://schemas.openxmlformats.org/presentationml/2006/ole">
            <mc:AlternateContent xmlns:mc="http://schemas.openxmlformats.org/markup-compatibility/2006">
              <mc:Choice xmlns:v="urn:schemas-microsoft-com:vml" Requires="v">
                <p:oleObj spid="_x0000_s2060" name="Objekt-Manager-Shellobjekt" showAsIcon="1" r:id="rId4" imgW="1265760" imgH="617760" progId="Package">
                  <p:embed/>
                </p:oleObj>
              </mc:Choice>
              <mc:Fallback>
                <p:oleObj name="Objekt-Manager-Shellobjekt" showAsIcon="1" r:id="rId4" imgW="1265760" imgH="617760" progId="Package">
                  <p:embed/>
                  <p:pic>
                    <p:nvPicPr>
                      <p:cNvPr id="4" name="Objekt 3">
                        <a:extLst>
                          <a:ext uri="{FF2B5EF4-FFF2-40B4-BE49-F238E27FC236}">
                            <a16:creationId xmlns:a16="http://schemas.microsoft.com/office/drawing/2014/main" id="{D3D7CB1E-3835-44FB-8252-C1844CA4CE0C}"/>
                          </a:ext>
                        </a:extLst>
                      </p:cNvPr>
                      <p:cNvPicPr/>
                      <p:nvPr/>
                    </p:nvPicPr>
                    <p:blipFill>
                      <a:blip r:embed="rId5"/>
                      <a:stretch>
                        <a:fillRect/>
                      </a:stretch>
                    </p:blipFill>
                    <p:spPr>
                      <a:xfrm>
                        <a:off x="619125" y="5784850"/>
                        <a:ext cx="1265238" cy="617538"/>
                      </a:xfrm>
                      <a:prstGeom prst="rect">
                        <a:avLst/>
                      </a:prstGeom>
                    </p:spPr>
                  </p:pic>
                </p:oleObj>
              </mc:Fallback>
            </mc:AlternateContent>
          </a:graphicData>
        </a:graphic>
      </p:graphicFrame>
    </p:spTree>
    <p:extLst>
      <p:ext uri="{BB962C8B-B14F-4D97-AF65-F5344CB8AC3E}">
        <p14:creationId xmlns:p14="http://schemas.microsoft.com/office/powerpoint/2010/main" val="440501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7B92890-B008-4500-B2BD-666D2252B61B}"/>
              </a:ext>
            </a:extLst>
          </p:cNvPr>
          <p:cNvSpPr>
            <a:spLocks noGrp="1"/>
          </p:cNvSpPr>
          <p:nvPr>
            <p:ph type="dt" sz="half" idx="10"/>
          </p:nvPr>
        </p:nvSpPr>
        <p:spPr/>
        <p:txBody>
          <a:bodyPr/>
          <a:lstStyle/>
          <a:p>
            <a:r>
              <a:rPr lang="de-DE" dirty="0"/>
              <a:t>10. </a:t>
            </a:r>
            <a:r>
              <a:rPr lang="de-DE" dirty="0" err="1"/>
              <a:t>Mörz</a:t>
            </a:r>
            <a:r>
              <a:rPr lang="de-DE" dirty="0"/>
              <a:t> 2022 </a:t>
            </a:r>
          </a:p>
        </p:txBody>
      </p:sp>
      <p:sp>
        <p:nvSpPr>
          <p:cNvPr id="19" name="Fußzeilenplatzhalter 18">
            <a:extLst>
              <a:ext uri="{FF2B5EF4-FFF2-40B4-BE49-F238E27FC236}">
                <a16:creationId xmlns:a16="http://schemas.microsoft.com/office/drawing/2014/main" id="{15004F04-3984-4E62-A058-0772209C94B5}"/>
              </a:ext>
            </a:extLst>
          </p:cNvPr>
          <p:cNvSpPr>
            <a:spLocks noGrp="1"/>
          </p:cNvSpPr>
          <p:nvPr>
            <p:ph type="ftr" sz="quarter" idx="11"/>
          </p:nvPr>
        </p:nvSpPr>
        <p:spPr/>
        <p:txBody>
          <a:bodyPr/>
          <a:lstStyle/>
          <a:p>
            <a:r>
              <a:rPr lang="de-DE" dirty="0"/>
              <a:t>Thomas  krummer</a:t>
            </a:r>
          </a:p>
        </p:txBody>
      </p:sp>
      <p:sp>
        <p:nvSpPr>
          <p:cNvPr id="20" name="Foliennummernplatzhalter 19">
            <a:extLst>
              <a:ext uri="{FF2B5EF4-FFF2-40B4-BE49-F238E27FC236}">
                <a16:creationId xmlns:a16="http://schemas.microsoft.com/office/drawing/2014/main" id="{929EB430-0D86-4FE1-AA49-F0AEC48C3782}"/>
              </a:ext>
            </a:extLst>
          </p:cNvPr>
          <p:cNvSpPr>
            <a:spLocks noGrp="1"/>
          </p:cNvSpPr>
          <p:nvPr>
            <p:ph type="sldNum" sz="quarter" idx="12"/>
          </p:nvPr>
        </p:nvSpPr>
        <p:spPr/>
        <p:txBody>
          <a:bodyPr/>
          <a:lstStyle/>
          <a:p>
            <a:fld id="{D05C0BAD-5425-4D77-9BDC-D220C2E84692}" type="slidenum">
              <a:rPr lang="de-DE" smtClean="0"/>
              <a:pPr/>
              <a:t>2</a:t>
            </a:fld>
            <a:endParaRPr lang="de-DE" dirty="0"/>
          </a:p>
        </p:txBody>
      </p:sp>
      <p:sp>
        <p:nvSpPr>
          <p:cNvPr id="6" name="Titel 5">
            <a:extLst>
              <a:ext uri="{FF2B5EF4-FFF2-40B4-BE49-F238E27FC236}">
                <a16:creationId xmlns:a16="http://schemas.microsoft.com/office/drawing/2014/main" id="{BDD6CD8E-AF05-474D-B054-8942FC2EE5FE}"/>
              </a:ext>
            </a:extLst>
          </p:cNvPr>
          <p:cNvSpPr>
            <a:spLocks noGrp="1"/>
          </p:cNvSpPr>
          <p:nvPr>
            <p:ph type="title"/>
          </p:nvPr>
        </p:nvSpPr>
        <p:spPr>
          <a:xfrm>
            <a:off x="738692" y="313498"/>
            <a:ext cx="10058400" cy="508347"/>
          </a:xfrm>
        </p:spPr>
        <p:txBody>
          <a:bodyPr>
            <a:normAutofit/>
          </a:bodyPr>
          <a:lstStyle/>
          <a:p>
            <a:r>
              <a:rPr lang="de-DE" sz="2400" dirty="0"/>
              <a:t>Vorstellung / Erwartungshaltung</a:t>
            </a:r>
          </a:p>
        </p:txBody>
      </p:sp>
      <p:sp>
        <p:nvSpPr>
          <p:cNvPr id="2" name="Textfeld 1">
            <a:extLst>
              <a:ext uri="{FF2B5EF4-FFF2-40B4-BE49-F238E27FC236}">
                <a16:creationId xmlns:a16="http://schemas.microsoft.com/office/drawing/2014/main" id="{2325C462-A2A8-4359-B90D-1BADBA86EA4C}"/>
              </a:ext>
            </a:extLst>
          </p:cNvPr>
          <p:cNvSpPr txBox="1"/>
          <p:nvPr/>
        </p:nvSpPr>
        <p:spPr>
          <a:xfrm>
            <a:off x="738692" y="1319736"/>
            <a:ext cx="8256681" cy="4247317"/>
          </a:xfrm>
          <a:prstGeom prst="rect">
            <a:avLst/>
          </a:prstGeom>
          <a:noFill/>
        </p:spPr>
        <p:txBody>
          <a:bodyPr wrap="square" rtlCol="0">
            <a:spAutoFit/>
          </a:bodyPr>
          <a:lstStyle/>
          <a:p>
            <a:pPr marL="285750" indent="-285750">
              <a:buFontTx/>
              <a:buChar char="-"/>
            </a:pPr>
            <a:r>
              <a:rPr lang="de-DE" dirty="0"/>
              <a:t>Wer bin ich, was möchte ich über mich sagen?</a:t>
            </a:r>
            <a:br>
              <a:rPr lang="de-DE" dirty="0"/>
            </a:br>
            <a:endParaRPr lang="de-DE" dirty="0"/>
          </a:p>
          <a:p>
            <a:pPr marL="285750" indent="-285750">
              <a:buFontTx/>
              <a:buChar char="-"/>
            </a:pPr>
            <a:r>
              <a:rPr lang="de-DE" dirty="0"/>
              <a:t>Welche Erfahrungen habe ich  (PC, Internet, Webseitenerstellung)?</a:t>
            </a:r>
            <a:br>
              <a:rPr lang="de-DE" dirty="0"/>
            </a:br>
            <a:endParaRPr lang="de-DE" dirty="0"/>
          </a:p>
          <a:p>
            <a:pPr marL="285750" indent="-285750">
              <a:buFontTx/>
              <a:buChar char="-"/>
            </a:pPr>
            <a:r>
              <a:rPr lang="de-DE" dirty="0"/>
              <a:t>Was möchte ich mit dem Kurs erreichen?</a:t>
            </a:r>
            <a:br>
              <a:rPr lang="de-DE" dirty="0"/>
            </a:br>
            <a:endParaRPr lang="de-DE" dirty="0"/>
          </a:p>
          <a:p>
            <a:pPr marL="285750" indent="-285750">
              <a:buFontTx/>
              <a:buChar char="-"/>
            </a:pPr>
            <a:r>
              <a:rPr lang="de-DE" dirty="0"/>
              <a:t>Welche Infrastruktur habe ich / welchen Provider?</a:t>
            </a:r>
            <a:br>
              <a:rPr lang="de-DE" dirty="0"/>
            </a:br>
            <a:endParaRPr lang="de-DE" dirty="0"/>
          </a:p>
          <a:p>
            <a:pPr marL="285750" indent="-285750">
              <a:buFontTx/>
              <a:buChar char="-"/>
            </a:pPr>
            <a:r>
              <a:rPr lang="de-DE" dirty="0"/>
              <a:t>Was sind meine Erwartungshaltungen vom Kurs?</a:t>
            </a:r>
            <a:br>
              <a:rPr lang="de-DE" dirty="0"/>
            </a:br>
            <a:endParaRPr lang="de-DE" dirty="0"/>
          </a:p>
          <a:p>
            <a:pPr marL="285750" indent="-285750">
              <a:buFontTx/>
              <a:buChar char="-"/>
            </a:pPr>
            <a:r>
              <a:rPr lang="de-DE" dirty="0"/>
              <a:t>Wo sollen die Schwerpunkte liegen?</a:t>
            </a:r>
            <a:br>
              <a:rPr lang="de-DE" dirty="0"/>
            </a:br>
            <a:endParaRPr lang="de-DE" dirty="0"/>
          </a:p>
          <a:p>
            <a:pPr marL="285750" indent="-285750">
              <a:buFontTx/>
              <a:buChar char="-"/>
            </a:pPr>
            <a:endParaRPr lang="de-DE" dirty="0"/>
          </a:p>
          <a:p>
            <a:r>
              <a:rPr lang="de-DE" dirty="0"/>
              <a:t>                                                              Mein Ziel am Ende des Kurses: </a:t>
            </a:r>
            <a:br>
              <a:rPr lang="de-DE" dirty="0"/>
            </a:br>
            <a:endParaRPr lang="de-DE" dirty="0"/>
          </a:p>
        </p:txBody>
      </p:sp>
      <p:pic>
        <p:nvPicPr>
          <p:cNvPr id="2054" name="Picture 6" descr="Gerade oder gebogen: Das sagt deine Daumen-Form über deine Persönlichkeit  aus">
            <a:extLst>
              <a:ext uri="{FF2B5EF4-FFF2-40B4-BE49-F238E27FC236}">
                <a16:creationId xmlns:a16="http://schemas.microsoft.com/office/drawing/2014/main" id="{F84A70A1-7C7C-49C5-8C18-DBFBC6CDB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0303" y="3741325"/>
            <a:ext cx="2748734" cy="1825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507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7B92890-B008-4500-B2BD-666D2252B61B}"/>
              </a:ext>
            </a:extLst>
          </p:cNvPr>
          <p:cNvSpPr>
            <a:spLocks noGrp="1"/>
          </p:cNvSpPr>
          <p:nvPr>
            <p:ph type="dt" sz="half" idx="10"/>
          </p:nvPr>
        </p:nvSpPr>
        <p:spPr/>
        <p:txBody>
          <a:bodyPr/>
          <a:lstStyle/>
          <a:p>
            <a:r>
              <a:rPr lang="de-DE" dirty="0"/>
              <a:t>10. </a:t>
            </a:r>
            <a:r>
              <a:rPr lang="de-DE" dirty="0" err="1"/>
              <a:t>Mörz</a:t>
            </a:r>
            <a:r>
              <a:rPr lang="de-DE" dirty="0"/>
              <a:t> 2022 </a:t>
            </a:r>
          </a:p>
        </p:txBody>
      </p:sp>
      <p:sp>
        <p:nvSpPr>
          <p:cNvPr id="6" name="Titel 5">
            <a:extLst>
              <a:ext uri="{FF2B5EF4-FFF2-40B4-BE49-F238E27FC236}">
                <a16:creationId xmlns:a16="http://schemas.microsoft.com/office/drawing/2014/main" id="{BDD6CD8E-AF05-474D-B054-8942FC2EE5FE}"/>
              </a:ext>
            </a:extLst>
          </p:cNvPr>
          <p:cNvSpPr>
            <a:spLocks noGrp="1"/>
          </p:cNvSpPr>
          <p:nvPr>
            <p:ph type="title"/>
          </p:nvPr>
        </p:nvSpPr>
        <p:spPr>
          <a:xfrm>
            <a:off x="772187" y="279786"/>
            <a:ext cx="10440296" cy="508347"/>
          </a:xfrm>
        </p:spPr>
        <p:txBody>
          <a:bodyPr>
            <a:noAutofit/>
          </a:bodyPr>
          <a:lstStyle/>
          <a:p>
            <a:r>
              <a:rPr lang="de-DE" sz="2400" dirty="0"/>
              <a:t>Die dazugehörige CSS Datei</a:t>
            </a:r>
          </a:p>
        </p:txBody>
      </p:sp>
      <p:sp>
        <p:nvSpPr>
          <p:cNvPr id="19" name="Fußzeilenplatzhalter 18">
            <a:extLst>
              <a:ext uri="{FF2B5EF4-FFF2-40B4-BE49-F238E27FC236}">
                <a16:creationId xmlns:a16="http://schemas.microsoft.com/office/drawing/2014/main" id="{15004F04-3984-4E62-A058-0772209C94B5}"/>
              </a:ext>
            </a:extLst>
          </p:cNvPr>
          <p:cNvSpPr>
            <a:spLocks noGrp="1"/>
          </p:cNvSpPr>
          <p:nvPr>
            <p:ph type="ftr" sz="quarter" idx="11"/>
          </p:nvPr>
        </p:nvSpPr>
        <p:spPr/>
        <p:txBody>
          <a:bodyPr/>
          <a:lstStyle/>
          <a:p>
            <a:r>
              <a:rPr lang="de-DE" dirty="0"/>
              <a:t>Thomas krummer</a:t>
            </a:r>
          </a:p>
        </p:txBody>
      </p:sp>
      <p:sp>
        <p:nvSpPr>
          <p:cNvPr id="20" name="Foliennummernplatzhalter 19">
            <a:extLst>
              <a:ext uri="{FF2B5EF4-FFF2-40B4-BE49-F238E27FC236}">
                <a16:creationId xmlns:a16="http://schemas.microsoft.com/office/drawing/2014/main" id="{929EB430-0D86-4FE1-AA49-F0AEC48C3782}"/>
              </a:ext>
            </a:extLst>
          </p:cNvPr>
          <p:cNvSpPr>
            <a:spLocks noGrp="1"/>
          </p:cNvSpPr>
          <p:nvPr>
            <p:ph type="sldNum" sz="quarter" idx="12"/>
          </p:nvPr>
        </p:nvSpPr>
        <p:spPr/>
        <p:txBody>
          <a:bodyPr/>
          <a:lstStyle/>
          <a:p>
            <a:fld id="{D05C0BAD-5425-4D77-9BDC-D220C2E84692}" type="slidenum">
              <a:rPr lang="de-DE" smtClean="0"/>
              <a:pPr/>
              <a:t>20</a:t>
            </a:fld>
            <a:endParaRPr lang="de-DE" dirty="0"/>
          </a:p>
        </p:txBody>
      </p:sp>
      <p:sp>
        <p:nvSpPr>
          <p:cNvPr id="9" name="Textfeld 8">
            <a:extLst>
              <a:ext uri="{FF2B5EF4-FFF2-40B4-BE49-F238E27FC236}">
                <a16:creationId xmlns:a16="http://schemas.microsoft.com/office/drawing/2014/main" id="{93ABA5BC-BC1F-420C-ACBC-73A1071E09F9}"/>
              </a:ext>
            </a:extLst>
          </p:cNvPr>
          <p:cNvSpPr txBox="1"/>
          <p:nvPr/>
        </p:nvSpPr>
        <p:spPr>
          <a:xfrm>
            <a:off x="729029" y="937836"/>
            <a:ext cx="2866805" cy="6063198"/>
          </a:xfrm>
          <a:prstGeom prst="rect">
            <a:avLst/>
          </a:prstGeom>
          <a:noFill/>
        </p:spPr>
        <p:txBody>
          <a:bodyPr wrap="square">
            <a:spAutoFit/>
          </a:bodyPr>
          <a:lstStyle/>
          <a:p>
            <a:r>
              <a:rPr lang="de-DE" sz="1000" dirty="0"/>
              <a:t>@charset "utf-8";</a:t>
            </a:r>
          </a:p>
          <a:p>
            <a:r>
              <a:rPr lang="de-DE" sz="1000" dirty="0"/>
              <a:t>/* CSS </a:t>
            </a:r>
            <a:r>
              <a:rPr lang="de-DE" sz="1000" dirty="0" err="1"/>
              <a:t>Document</a:t>
            </a:r>
            <a:r>
              <a:rPr lang="de-DE" sz="1000" dirty="0"/>
              <a:t> für Schreinerei Meier */</a:t>
            </a:r>
          </a:p>
          <a:p>
            <a:endParaRPr lang="de-DE" sz="1000" dirty="0"/>
          </a:p>
          <a:p>
            <a:r>
              <a:rPr lang="de-DE" sz="1000" dirty="0" err="1"/>
              <a:t>body</a:t>
            </a:r>
            <a:r>
              <a:rPr lang="de-DE" sz="1000" dirty="0"/>
              <a:t> {</a:t>
            </a:r>
          </a:p>
          <a:p>
            <a:r>
              <a:rPr lang="de-DE" sz="1000" dirty="0"/>
              <a:t>  max-width:60em;</a:t>
            </a:r>
          </a:p>
          <a:p>
            <a:r>
              <a:rPr lang="de-DE" sz="1000" dirty="0"/>
              <a:t>  </a:t>
            </a:r>
            <a:r>
              <a:rPr lang="de-DE" sz="1000" dirty="0" err="1"/>
              <a:t>margin</a:t>
            </a:r>
            <a:r>
              <a:rPr lang="de-DE" sz="1000" dirty="0"/>
              <a:t>: 1em </a:t>
            </a:r>
            <a:r>
              <a:rPr lang="de-DE" sz="1000" dirty="0" err="1"/>
              <a:t>auto</a:t>
            </a:r>
            <a:r>
              <a:rPr lang="de-DE" sz="1000" dirty="0"/>
              <a:t>;</a:t>
            </a:r>
          </a:p>
          <a:p>
            <a:r>
              <a:rPr lang="de-DE" sz="1000" dirty="0"/>
              <a:t>  background-color: beige;</a:t>
            </a:r>
          </a:p>
          <a:p>
            <a:r>
              <a:rPr lang="de-DE" sz="1000" dirty="0"/>
              <a:t>}</a:t>
            </a:r>
          </a:p>
          <a:p>
            <a:endParaRPr lang="de-DE" sz="1000" dirty="0"/>
          </a:p>
          <a:p>
            <a:r>
              <a:rPr lang="de-DE" sz="1000" dirty="0"/>
              <a:t>@media (min-</a:t>
            </a:r>
            <a:r>
              <a:rPr lang="de-DE" sz="1000" dirty="0" err="1"/>
              <a:t>width</a:t>
            </a:r>
            <a:r>
              <a:rPr lang="de-DE" sz="1000" dirty="0"/>
              <a:t>: 30em) { </a:t>
            </a:r>
          </a:p>
          <a:p>
            <a:r>
              <a:rPr lang="de-DE" sz="1000" dirty="0"/>
              <a:t>  #leistungen {</a:t>
            </a:r>
          </a:p>
          <a:p>
            <a:r>
              <a:rPr lang="de-DE" sz="1000" dirty="0"/>
              <a:t>    </a:t>
            </a:r>
            <a:r>
              <a:rPr lang="de-DE" sz="1000" dirty="0" err="1"/>
              <a:t>display</a:t>
            </a:r>
            <a:r>
              <a:rPr lang="de-DE" sz="1000" dirty="0"/>
              <a:t>: </a:t>
            </a:r>
            <a:r>
              <a:rPr lang="de-DE" sz="1000" dirty="0" err="1"/>
              <a:t>grid</a:t>
            </a:r>
            <a:r>
              <a:rPr lang="de-DE" sz="1000" dirty="0"/>
              <a:t>;</a:t>
            </a:r>
          </a:p>
          <a:p>
            <a:r>
              <a:rPr lang="de-DE" sz="1000" dirty="0"/>
              <a:t>    </a:t>
            </a:r>
            <a:r>
              <a:rPr lang="de-DE" sz="1000" dirty="0" err="1"/>
              <a:t>grid</a:t>
            </a:r>
            <a:r>
              <a:rPr lang="de-DE" sz="1000" dirty="0"/>
              <a:t>-template-</a:t>
            </a:r>
            <a:r>
              <a:rPr lang="de-DE" sz="1000" dirty="0" err="1"/>
              <a:t>columns</a:t>
            </a:r>
            <a:r>
              <a:rPr lang="de-DE" sz="1000" dirty="0"/>
              <a:t>: 1fr 12em;</a:t>
            </a:r>
          </a:p>
          <a:p>
            <a:r>
              <a:rPr lang="de-DE" sz="1000" dirty="0"/>
              <a:t>  }</a:t>
            </a:r>
          </a:p>
          <a:p>
            <a:endParaRPr lang="de-DE" sz="1000" dirty="0"/>
          </a:p>
          <a:p>
            <a:r>
              <a:rPr lang="de-DE" sz="1000" dirty="0"/>
              <a:t>  #leistungen h2 {</a:t>
            </a:r>
          </a:p>
          <a:p>
            <a:r>
              <a:rPr lang="de-DE" sz="1000" dirty="0"/>
              <a:t>    </a:t>
            </a:r>
            <a:r>
              <a:rPr lang="de-DE" sz="1000" dirty="0" err="1"/>
              <a:t>grid-column</a:t>
            </a:r>
            <a:r>
              <a:rPr lang="de-DE" sz="1000" dirty="0"/>
              <a:t>: 1 / -1;</a:t>
            </a:r>
          </a:p>
          <a:p>
            <a:r>
              <a:rPr lang="de-DE" sz="1000" dirty="0"/>
              <a:t>  }</a:t>
            </a:r>
          </a:p>
          <a:p>
            <a:r>
              <a:rPr lang="de-DE" sz="1000" dirty="0"/>
              <a:t>}</a:t>
            </a:r>
          </a:p>
          <a:p>
            <a:endParaRPr lang="de-DE" sz="1000" dirty="0"/>
          </a:p>
          <a:p>
            <a:r>
              <a:rPr lang="de-DE" sz="1000" dirty="0"/>
              <a:t>#angebot {</a:t>
            </a:r>
          </a:p>
          <a:p>
            <a:r>
              <a:rPr lang="de-DE" sz="1000" dirty="0"/>
              <a:t>  background-color: </a:t>
            </a:r>
            <a:r>
              <a:rPr lang="de-DE" sz="1000" dirty="0" err="1"/>
              <a:t>firebrick</a:t>
            </a:r>
            <a:r>
              <a:rPr lang="de-DE" sz="1000" dirty="0"/>
              <a:t>;</a:t>
            </a:r>
          </a:p>
          <a:p>
            <a:r>
              <a:rPr lang="de-DE" sz="1000" dirty="0"/>
              <a:t>  </a:t>
            </a:r>
            <a:r>
              <a:rPr lang="de-DE" sz="1000" dirty="0" err="1"/>
              <a:t>padding</a:t>
            </a:r>
            <a:r>
              <a:rPr lang="de-DE" sz="1000" dirty="0"/>
              <a:t>: 1em;</a:t>
            </a:r>
          </a:p>
          <a:p>
            <a:r>
              <a:rPr lang="de-DE" sz="1000" dirty="0"/>
              <a:t>  </a:t>
            </a:r>
            <a:r>
              <a:rPr lang="de-DE" sz="1000" dirty="0" err="1"/>
              <a:t>width</a:t>
            </a:r>
            <a:r>
              <a:rPr lang="de-DE" sz="1000" dirty="0"/>
              <a:t>: 10em;</a:t>
            </a:r>
          </a:p>
          <a:p>
            <a:r>
              <a:rPr lang="de-DE" sz="1000" dirty="0"/>
              <a:t>  text-</a:t>
            </a:r>
            <a:r>
              <a:rPr lang="de-DE" sz="1000" dirty="0" err="1"/>
              <a:t>align</a:t>
            </a:r>
            <a:r>
              <a:rPr lang="de-DE" sz="1000" dirty="0"/>
              <a:t>: </a:t>
            </a:r>
            <a:r>
              <a:rPr lang="de-DE" sz="1000" dirty="0" err="1"/>
              <a:t>center</a:t>
            </a:r>
            <a:r>
              <a:rPr lang="de-DE" sz="1000" dirty="0"/>
              <a:t>;</a:t>
            </a:r>
          </a:p>
          <a:p>
            <a:r>
              <a:rPr lang="de-DE" sz="1000" dirty="0"/>
              <a:t>}</a:t>
            </a:r>
          </a:p>
          <a:p>
            <a:r>
              <a:rPr lang="de-DE" sz="1000" dirty="0"/>
              <a:t>#angebot h3 {</a:t>
            </a:r>
          </a:p>
          <a:p>
            <a:r>
              <a:rPr lang="de-DE" sz="1000" dirty="0"/>
              <a:t>  </a:t>
            </a:r>
            <a:r>
              <a:rPr lang="de-DE" sz="1000" dirty="0" err="1"/>
              <a:t>font</a:t>
            </a:r>
            <a:r>
              <a:rPr lang="de-DE" sz="1000" dirty="0"/>
              <a:t>-size: 2em;</a:t>
            </a:r>
          </a:p>
          <a:p>
            <a:r>
              <a:rPr lang="de-DE" sz="1000" dirty="0"/>
              <a:t>  </a:t>
            </a:r>
            <a:r>
              <a:rPr lang="de-DE" sz="1000" dirty="0" err="1"/>
              <a:t>font</a:t>
            </a:r>
            <a:r>
              <a:rPr lang="de-DE" sz="1000" dirty="0"/>
              <a:t>-variant: </a:t>
            </a:r>
            <a:r>
              <a:rPr lang="de-DE" sz="1000" dirty="0" err="1"/>
              <a:t>small-caps</a:t>
            </a:r>
            <a:r>
              <a:rPr lang="de-DE" sz="1000" dirty="0"/>
              <a:t>;</a:t>
            </a:r>
          </a:p>
          <a:p>
            <a:r>
              <a:rPr lang="de-DE" sz="1000" dirty="0"/>
              <a:t>  </a:t>
            </a:r>
            <a:r>
              <a:rPr lang="de-DE" sz="1000" dirty="0" err="1"/>
              <a:t>color</a:t>
            </a:r>
            <a:r>
              <a:rPr lang="de-DE" sz="1000" dirty="0"/>
              <a:t>: </a:t>
            </a:r>
            <a:r>
              <a:rPr lang="de-DE" sz="1000" dirty="0" err="1"/>
              <a:t>lightyellow</a:t>
            </a:r>
            <a:r>
              <a:rPr lang="de-DE" sz="1000" dirty="0"/>
              <a:t>;</a:t>
            </a:r>
          </a:p>
          <a:p>
            <a:r>
              <a:rPr lang="de-DE" sz="1000" dirty="0"/>
              <a:t>}</a:t>
            </a:r>
          </a:p>
          <a:p>
            <a:endParaRPr lang="de-DE" sz="1000" dirty="0"/>
          </a:p>
          <a:p>
            <a:r>
              <a:rPr lang="de-DE" sz="1000" dirty="0"/>
              <a:t>#angebot p {</a:t>
            </a:r>
          </a:p>
          <a:p>
            <a:r>
              <a:rPr lang="de-DE" sz="1000" dirty="0"/>
              <a:t>  </a:t>
            </a:r>
            <a:r>
              <a:rPr lang="de-DE" sz="1000" dirty="0" err="1"/>
              <a:t>color</a:t>
            </a:r>
            <a:r>
              <a:rPr lang="de-DE" sz="1000" dirty="0"/>
              <a:t>: </a:t>
            </a:r>
            <a:r>
              <a:rPr lang="de-DE" sz="1000" dirty="0" err="1"/>
              <a:t>white</a:t>
            </a:r>
            <a:r>
              <a:rPr lang="de-DE" sz="1000" dirty="0"/>
              <a:t>;</a:t>
            </a:r>
          </a:p>
          <a:p>
            <a:r>
              <a:rPr lang="de-DE" sz="1000" dirty="0"/>
              <a:t>}</a:t>
            </a:r>
          </a:p>
          <a:p>
            <a:endParaRPr lang="de-DE" sz="1000" dirty="0"/>
          </a:p>
          <a:p>
            <a:endParaRPr lang="de-DE" sz="1000" dirty="0"/>
          </a:p>
          <a:p>
            <a:endParaRPr lang="de-DE" dirty="0"/>
          </a:p>
        </p:txBody>
      </p:sp>
      <p:sp>
        <p:nvSpPr>
          <p:cNvPr id="8" name="Textfeld 7">
            <a:extLst>
              <a:ext uri="{FF2B5EF4-FFF2-40B4-BE49-F238E27FC236}">
                <a16:creationId xmlns:a16="http://schemas.microsoft.com/office/drawing/2014/main" id="{8E192431-D5CC-4586-AEA7-190C559C22C4}"/>
              </a:ext>
            </a:extLst>
          </p:cNvPr>
          <p:cNvSpPr txBox="1"/>
          <p:nvPr/>
        </p:nvSpPr>
        <p:spPr>
          <a:xfrm>
            <a:off x="4058761" y="826625"/>
            <a:ext cx="3021661" cy="5293757"/>
          </a:xfrm>
          <a:prstGeom prst="rect">
            <a:avLst/>
          </a:prstGeom>
          <a:noFill/>
        </p:spPr>
        <p:txBody>
          <a:bodyPr wrap="square">
            <a:spAutoFit/>
          </a:bodyPr>
          <a:lstStyle/>
          <a:p>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lang="de-DE" sz="1000" dirty="0"/>
          </a:p>
          <a:p>
            <a:r>
              <a:rPr lang="de-DE" sz="1000" dirty="0"/>
              <a:t>h1 {</a:t>
            </a:r>
          </a:p>
          <a:p>
            <a:r>
              <a:rPr lang="de-DE" sz="1000" dirty="0"/>
              <a:t>	background-color: </a:t>
            </a:r>
            <a:r>
              <a:rPr lang="de-DE" sz="1000" dirty="0" err="1"/>
              <a:t>firebrick</a:t>
            </a:r>
            <a:r>
              <a:rPr lang="de-DE" sz="1000" dirty="0"/>
              <a:t>;</a:t>
            </a:r>
          </a:p>
          <a:p>
            <a:r>
              <a:rPr lang="de-DE" sz="1000" dirty="0"/>
              <a:t>    </a:t>
            </a:r>
            <a:r>
              <a:rPr lang="de-DE" sz="1000" dirty="0" err="1"/>
              <a:t>color</a:t>
            </a:r>
            <a:r>
              <a:rPr lang="de-DE" sz="1000" dirty="0"/>
              <a:t>: beige;</a:t>
            </a:r>
          </a:p>
          <a:p>
            <a:r>
              <a:rPr lang="de-DE" sz="1000" dirty="0"/>
              <a:t>	</a:t>
            </a:r>
            <a:r>
              <a:rPr lang="de-DE" sz="1000" dirty="0" err="1"/>
              <a:t>padding</a:t>
            </a:r>
            <a:r>
              <a:rPr lang="de-DE" sz="1000" dirty="0"/>
              <a:t>: 0.5em;</a:t>
            </a:r>
          </a:p>
          <a:p>
            <a:r>
              <a:rPr lang="de-DE" sz="1000" dirty="0"/>
              <a:t>	</a:t>
            </a:r>
            <a:r>
              <a:rPr lang="de-DE" sz="1000" dirty="0" err="1"/>
              <a:t>font-family</a:t>
            </a:r>
            <a:r>
              <a:rPr lang="de-DE" sz="1000" dirty="0"/>
              <a:t>: </a:t>
            </a:r>
            <a:r>
              <a:rPr lang="de-DE" sz="1000" dirty="0" err="1"/>
              <a:t>sans-serif</a:t>
            </a:r>
            <a:r>
              <a:rPr lang="de-DE" sz="1000" dirty="0"/>
              <a:t>;</a:t>
            </a:r>
          </a:p>
          <a:p>
            <a:r>
              <a:rPr lang="de-DE" sz="1000" dirty="0"/>
              <a:t>	</a:t>
            </a:r>
            <a:r>
              <a:rPr lang="de-DE" sz="1000" dirty="0" err="1"/>
              <a:t>border</a:t>
            </a:r>
            <a:r>
              <a:rPr lang="de-DE" sz="1000" dirty="0"/>
              <a:t>-radius: 0 1em </a:t>
            </a:r>
            <a:r>
              <a:rPr lang="de-DE" sz="1000" dirty="0" err="1"/>
              <a:t>1em</a:t>
            </a:r>
            <a:r>
              <a:rPr lang="de-DE" sz="1000" dirty="0"/>
              <a:t> </a:t>
            </a:r>
            <a:r>
              <a:rPr lang="de-DE" sz="1000" dirty="0" err="1"/>
              <a:t>1em</a:t>
            </a:r>
            <a:r>
              <a:rPr lang="de-DE" sz="1000" dirty="0"/>
              <a:t>;</a:t>
            </a:r>
          </a:p>
          <a:p>
            <a:r>
              <a:rPr lang="de-DE" sz="1000" dirty="0"/>
              <a:t>}</a:t>
            </a:r>
          </a:p>
          <a:p>
            <a:endParaRPr lang="de-DE" sz="1000" dirty="0"/>
          </a:p>
          <a:p>
            <a:r>
              <a:rPr lang="de-DE" sz="1000" dirty="0"/>
              <a:t>h2 {</a:t>
            </a:r>
          </a:p>
          <a:p>
            <a:r>
              <a:rPr lang="de-DE" sz="1000" dirty="0"/>
              <a:t>	</a:t>
            </a:r>
            <a:r>
              <a:rPr lang="de-DE" sz="1000" dirty="0" err="1"/>
              <a:t>font</a:t>
            </a:r>
            <a:r>
              <a:rPr lang="de-DE" sz="1000" dirty="0"/>
              <a:t>-size: 2.6em;</a:t>
            </a:r>
          </a:p>
          <a:p>
            <a:r>
              <a:rPr lang="de-DE" sz="1000" dirty="0"/>
              <a:t>	</a:t>
            </a:r>
            <a:r>
              <a:rPr lang="de-DE" sz="1000" dirty="0" err="1"/>
              <a:t>color</a:t>
            </a:r>
            <a:r>
              <a:rPr lang="de-DE" sz="1000" dirty="0"/>
              <a:t>: </a:t>
            </a:r>
            <a:r>
              <a:rPr lang="de-DE" sz="1000" dirty="0" err="1"/>
              <a:t>firebrick</a:t>
            </a:r>
            <a:r>
              <a:rPr lang="de-DE" sz="1000" dirty="0"/>
              <a:t>;</a:t>
            </a:r>
          </a:p>
          <a:p>
            <a:r>
              <a:rPr lang="de-DE" sz="1000" dirty="0"/>
              <a:t>	background-color: </a:t>
            </a:r>
            <a:r>
              <a:rPr lang="de-DE" sz="1000" dirty="0" err="1"/>
              <a:t>LightSalmon</a:t>
            </a:r>
            <a:r>
              <a:rPr lang="de-DE" sz="1000" dirty="0"/>
              <a:t> ;</a:t>
            </a:r>
          </a:p>
          <a:p>
            <a:r>
              <a:rPr lang="de-DE" sz="1000" dirty="0"/>
              <a:t>	</a:t>
            </a:r>
            <a:r>
              <a:rPr lang="de-DE" sz="1000" dirty="0" err="1"/>
              <a:t>border</a:t>
            </a:r>
            <a:r>
              <a:rPr lang="de-DE" sz="1000" dirty="0"/>
              <a:t>: </a:t>
            </a:r>
            <a:r>
              <a:rPr lang="de-DE" sz="1000" dirty="0" err="1"/>
              <a:t>thin</a:t>
            </a:r>
            <a:r>
              <a:rPr lang="de-DE" sz="1000" dirty="0"/>
              <a:t> solid;</a:t>
            </a:r>
          </a:p>
          <a:p>
            <a:r>
              <a:rPr lang="de-DE" sz="1000" dirty="0"/>
              <a:t>	</a:t>
            </a:r>
            <a:r>
              <a:rPr lang="de-DE" sz="1000" dirty="0" err="1"/>
              <a:t>font-family</a:t>
            </a:r>
            <a:r>
              <a:rPr lang="de-DE" sz="1000" dirty="0"/>
              <a:t>: </a:t>
            </a:r>
            <a:r>
              <a:rPr lang="de-DE" sz="1000" dirty="0" err="1"/>
              <a:t>cursive</a:t>
            </a:r>
            <a:r>
              <a:rPr lang="de-DE" sz="1000" dirty="0"/>
              <a:t>; </a:t>
            </a:r>
          </a:p>
          <a:p>
            <a:r>
              <a:rPr lang="de-DE" sz="1000" dirty="0"/>
              <a:t>	text-</a:t>
            </a:r>
            <a:r>
              <a:rPr lang="de-DE" sz="1000" dirty="0" err="1"/>
              <a:t>align</a:t>
            </a:r>
            <a:r>
              <a:rPr lang="de-DE" sz="1000" dirty="0"/>
              <a:t>: </a:t>
            </a:r>
            <a:r>
              <a:rPr lang="de-DE" sz="1000" dirty="0" err="1"/>
              <a:t>center</a:t>
            </a:r>
            <a:r>
              <a:rPr lang="de-DE" sz="1000" dirty="0"/>
              <a:t>;</a:t>
            </a:r>
          </a:p>
          <a:p>
            <a:r>
              <a:rPr lang="de-DE" sz="1000" dirty="0"/>
              <a:t>}</a:t>
            </a:r>
          </a:p>
          <a:p>
            <a:endParaRPr lang="de-DE" sz="1000" dirty="0"/>
          </a:p>
          <a:p>
            <a:r>
              <a:rPr lang="de-DE" sz="1000" dirty="0"/>
              <a:t>p {</a:t>
            </a:r>
          </a:p>
          <a:p>
            <a:r>
              <a:rPr lang="de-DE" sz="1000" dirty="0"/>
              <a:t>	</a:t>
            </a:r>
            <a:r>
              <a:rPr lang="de-DE" sz="1000" dirty="0" err="1"/>
              <a:t>color</a:t>
            </a:r>
            <a:r>
              <a:rPr lang="de-DE" sz="1000" dirty="0"/>
              <a:t>: </a:t>
            </a:r>
            <a:r>
              <a:rPr lang="de-DE" sz="1000" dirty="0" err="1"/>
              <a:t>brown</a:t>
            </a:r>
            <a:r>
              <a:rPr lang="de-DE" sz="1000" dirty="0"/>
              <a:t>;</a:t>
            </a:r>
          </a:p>
          <a:p>
            <a:r>
              <a:rPr lang="de-DE" sz="1000" dirty="0"/>
              <a:t>	</a:t>
            </a:r>
            <a:r>
              <a:rPr lang="de-DE" sz="1000" dirty="0" err="1"/>
              <a:t>font</a:t>
            </a:r>
            <a:r>
              <a:rPr lang="de-DE" sz="1000" dirty="0"/>
              <a:t>-size: 1.1em;</a:t>
            </a:r>
          </a:p>
          <a:p>
            <a:r>
              <a:rPr lang="de-DE" sz="1000" dirty="0"/>
              <a:t>}</a:t>
            </a:r>
          </a:p>
          <a:p>
            <a:r>
              <a:rPr lang="de-DE" sz="1000" dirty="0" err="1"/>
              <a:t>header</a:t>
            </a:r>
            <a:r>
              <a:rPr lang="de-DE" sz="1000" dirty="0"/>
              <a:t> {</a:t>
            </a:r>
          </a:p>
          <a:p>
            <a:r>
              <a:rPr lang="de-DE" sz="1000" dirty="0"/>
              <a:t>	</a:t>
            </a:r>
            <a:r>
              <a:rPr lang="de-DE" sz="1000" dirty="0" err="1"/>
              <a:t>height</a:t>
            </a:r>
            <a:r>
              <a:rPr lang="de-DE" sz="1000" dirty="0"/>
              <a:t>: 5em;</a:t>
            </a:r>
          </a:p>
          <a:p>
            <a:r>
              <a:rPr lang="de-DE" sz="1000" dirty="0"/>
              <a:t>	</a:t>
            </a:r>
            <a:r>
              <a:rPr lang="de-DE" sz="1000" dirty="0" err="1"/>
              <a:t>padding</a:t>
            </a:r>
            <a:r>
              <a:rPr lang="de-DE" sz="1000" dirty="0"/>
              <a:t>: 0 1em;</a:t>
            </a:r>
          </a:p>
          <a:p>
            <a:r>
              <a:rPr lang="de-DE" sz="1000" dirty="0"/>
              <a:t>	</a:t>
            </a:r>
            <a:r>
              <a:rPr lang="de-DE" sz="1000" dirty="0" err="1"/>
              <a:t>margin-bottom</a:t>
            </a:r>
            <a:r>
              <a:rPr lang="de-DE" sz="1000" dirty="0"/>
              <a:t>: 1em;</a:t>
            </a:r>
          </a:p>
          <a:p>
            <a:r>
              <a:rPr lang="de-DE" sz="1000" dirty="0"/>
              <a:t>  	</a:t>
            </a:r>
            <a:r>
              <a:rPr lang="de-DE" sz="1000" dirty="0" err="1"/>
              <a:t>display</a:t>
            </a:r>
            <a:r>
              <a:rPr lang="de-DE" sz="1000" dirty="0"/>
              <a:t>: </a:t>
            </a:r>
            <a:r>
              <a:rPr lang="de-DE" sz="1000" dirty="0" err="1"/>
              <a:t>grid</a:t>
            </a:r>
            <a:r>
              <a:rPr lang="de-DE" sz="1000" dirty="0"/>
              <a:t>;</a:t>
            </a:r>
          </a:p>
          <a:p>
            <a:r>
              <a:rPr lang="de-DE" sz="1000" dirty="0"/>
              <a:t>  	</a:t>
            </a:r>
            <a:r>
              <a:rPr lang="de-DE" sz="1000" dirty="0" err="1"/>
              <a:t>grid</a:t>
            </a:r>
            <a:r>
              <a:rPr lang="de-DE" sz="1000" dirty="0"/>
              <a:t>-template-</a:t>
            </a:r>
            <a:r>
              <a:rPr lang="de-DE" sz="1000" dirty="0" err="1"/>
              <a:t>columns</a:t>
            </a:r>
            <a:r>
              <a:rPr lang="de-DE" sz="1000" dirty="0"/>
              <a:t>: 6em 1fr </a:t>
            </a:r>
            <a:r>
              <a:rPr lang="de-DE" sz="1000" dirty="0" err="1"/>
              <a:t>1fr</a:t>
            </a:r>
            <a:r>
              <a:rPr lang="de-DE" sz="1000" dirty="0"/>
              <a:t>;</a:t>
            </a:r>
          </a:p>
          <a:p>
            <a:r>
              <a:rPr lang="de-DE" sz="1000" dirty="0"/>
              <a:t>}</a:t>
            </a:r>
          </a:p>
          <a:p>
            <a:endParaRPr lang="de-DE" sz="1000" dirty="0"/>
          </a:p>
          <a:p>
            <a:endParaRPr lang="de-DE"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11" name="Textfeld 10">
            <a:extLst>
              <a:ext uri="{FF2B5EF4-FFF2-40B4-BE49-F238E27FC236}">
                <a16:creationId xmlns:a16="http://schemas.microsoft.com/office/drawing/2014/main" id="{3FB374C4-D3AC-47AF-8F08-9116EE4053EC}"/>
              </a:ext>
            </a:extLst>
          </p:cNvPr>
          <p:cNvSpPr txBox="1"/>
          <p:nvPr/>
        </p:nvSpPr>
        <p:spPr>
          <a:xfrm>
            <a:off x="7912445" y="1016325"/>
            <a:ext cx="3109784" cy="5016758"/>
          </a:xfrm>
          <a:prstGeom prst="rect">
            <a:avLst/>
          </a:prstGeom>
          <a:noFill/>
        </p:spPr>
        <p:txBody>
          <a:bodyPr wrap="square">
            <a:spAutoFit/>
          </a:bodyPr>
          <a:lstStyle/>
          <a:p>
            <a:endParaRPr lang="de-DE" sz="1000" dirty="0"/>
          </a:p>
          <a:p>
            <a:r>
              <a:rPr lang="de-DE" sz="1000" dirty="0" err="1"/>
              <a:t>header</a:t>
            </a:r>
            <a:r>
              <a:rPr lang="de-DE" sz="1000" dirty="0"/>
              <a:t> p:first-of-type{</a:t>
            </a:r>
          </a:p>
          <a:p>
            <a:r>
              <a:rPr lang="de-DE" sz="1000" dirty="0"/>
              <a:t>  </a:t>
            </a:r>
            <a:r>
              <a:rPr lang="de-DE" sz="1000" dirty="0" err="1"/>
              <a:t>font</a:t>
            </a:r>
            <a:r>
              <a:rPr lang="de-DE" sz="1000" dirty="0"/>
              <a:t>-size: 2em;</a:t>
            </a:r>
          </a:p>
          <a:p>
            <a:r>
              <a:rPr lang="de-DE" sz="1000" dirty="0"/>
              <a:t>  </a:t>
            </a:r>
            <a:r>
              <a:rPr lang="de-DE" sz="1000" dirty="0" err="1"/>
              <a:t>font-weight</a:t>
            </a:r>
            <a:r>
              <a:rPr lang="de-DE" sz="1000" dirty="0"/>
              <a:t>: </a:t>
            </a:r>
            <a:r>
              <a:rPr lang="de-DE" sz="1000" dirty="0" err="1"/>
              <a:t>bold</a:t>
            </a:r>
            <a:r>
              <a:rPr lang="de-DE" sz="1000" dirty="0"/>
              <a:t>;</a:t>
            </a:r>
          </a:p>
          <a:p>
            <a:r>
              <a:rPr lang="de-DE" sz="1000" dirty="0"/>
              <a:t>}</a:t>
            </a:r>
          </a:p>
          <a:p>
            <a:endParaRPr lang="de-DE" sz="1000" dirty="0"/>
          </a:p>
          <a:p>
            <a:r>
              <a:rPr lang="de-DE" sz="1000" dirty="0" err="1"/>
              <a:t>header</a:t>
            </a:r>
            <a:r>
              <a:rPr lang="de-DE" sz="1000" dirty="0"/>
              <a:t> p:last-of-type {</a:t>
            </a:r>
          </a:p>
          <a:p>
            <a:r>
              <a:rPr lang="de-DE" sz="1000" dirty="0"/>
              <a:t>    </a:t>
            </a:r>
            <a:r>
              <a:rPr lang="de-DE" sz="1000" dirty="0" err="1"/>
              <a:t>transform</a:t>
            </a:r>
            <a:r>
              <a:rPr lang="de-DE" sz="1000" dirty="0"/>
              <a:t>: </a:t>
            </a:r>
            <a:r>
              <a:rPr lang="de-DE" sz="1000" dirty="0" err="1"/>
              <a:t>rotate</a:t>
            </a:r>
            <a:r>
              <a:rPr lang="de-DE" sz="1000" dirty="0"/>
              <a:t>(-10deg);</a:t>
            </a:r>
          </a:p>
          <a:p>
            <a:r>
              <a:rPr lang="de-DE" sz="1000" dirty="0"/>
              <a:t>    </a:t>
            </a:r>
            <a:r>
              <a:rPr lang="de-DE" sz="1000" dirty="0" err="1"/>
              <a:t>border</a:t>
            </a:r>
            <a:r>
              <a:rPr lang="de-DE" sz="1000" dirty="0"/>
              <a:t>: </a:t>
            </a:r>
            <a:r>
              <a:rPr lang="de-DE" sz="1000" dirty="0" err="1"/>
              <a:t>thin</a:t>
            </a:r>
            <a:r>
              <a:rPr lang="de-DE" sz="1000" dirty="0"/>
              <a:t> solid;</a:t>
            </a:r>
          </a:p>
          <a:p>
            <a:r>
              <a:rPr lang="de-DE" sz="1000" dirty="0"/>
              <a:t>    </a:t>
            </a:r>
            <a:r>
              <a:rPr lang="de-DE" sz="1000" dirty="0" err="1"/>
              <a:t>padding</a:t>
            </a:r>
            <a:r>
              <a:rPr lang="de-DE" sz="1000" dirty="0"/>
              <a:t>: 0.5em;</a:t>
            </a:r>
          </a:p>
          <a:p>
            <a:r>
              <a:rPr lang="de-DE" sz="1000" dirty="0"/>
              <a:t>    </a:t>
            </a:r>
            <a:r>
              <a:rPr lang="de-DE" sz="1000" dirty="0" err="1"/>
              <a:t>border</a:t>
            </a:r>
            <a:r>
              <a:rPr lang="de-DE" sz="1000" dirty="0"/>
              <a:t>-radius: 0.2em;</a:t>
            </a:r>
          </a:p>
          <a:p>
            <a:r>
              <a:rPr lang="de-DE" sz="1000" dirty="0"/>
              <a:t>    </a:t>
            </a:r>
            <a:r>
              <a:rPr lang="de-DE" sz="1000" dirty="0" err="1"/>
              <a:t>align-self</a:t>
            </a:r>
            <a:r>
              <a:rPr lang="de-DE" sz="1000" dirty="0"/>
              <a:t>: end;</a:t>
            </a:r>
          </a:p>
          <a:p>
            <a:r>
              <a:rPr lang="de-DE" sz="1000" dirty="0"/>
              <a:t>    </a:t>
            </a:r>
            <a:r>
              <a:rPr lang="de-DE" sz="1000" dirty="0" err="1"/>
              <a:t>width</a:t>
            </a:r>
            <a:r>
              <a:rPr lang="de-DE" sz="1000" dirty="0"/>
              <a:t>: 14em;</a:t>
            </a:r>
          </a:p>
          <a:p>
            <a:r>
              <a:rPr lang="de-DE" sz="1000" dirty="0"/>
              <a:t>}</a:t>
            </a:r>
          </a:p>
          <a:p>
            <a:r>
              <a:rPr lang="de-DE" sz="1000" dirty="0" err="1"/>
              <a:t>header</a:t>
            </a:r>
            <a:r>
              <a:rPr lang="de-DE" sz="1000" dirty="0"/>
              <a:t> #backlink {</a:t>
            </a:r>
          </a:p>
          <a:p>
            <a:r>
              <a:rPr lang="de-DE" sz="1000" dirty="0"/>
              <a:t> </a:t>
            </a:r>
            <a:r>
              <a:rPr lang="de-DE" sz="1000" dirty="0" err="1"/>
              <a:t>display:inline-block</a:t>
            </a:r>
            <a:r>
              <a:rPr lang="de-DE" sz="1000" dirty="0"/>
              <a:t>;</a:t>
            </a:r>
          </a:p>
          <a:p>
            <a:r>
              <a:rPr lang="de-DE" sz="1000" dirty="0"/>
              <a:t> text-</a:t>
            </a:r>
            <a:r>
              <a:rPr lang="de-DE" sz="1000" dirty="0" err="1"/>
              <a:t>shadow</a:t>
            </a:r>
            <a:r>
              <a:rPr lang="de-DE" sz="1000" dirty="0"/>
              <a:t>: </a:t>
            </a:r>
            <a:r>
              <a:rPr lang="de-DE" sz="1000" dirty="0" err="1"/>
              <a:t>none</a:t>
            </a:r>
            <a:r>
              <a:rPr lang="de-DE" sz="1000" dirty="0"/>
              <a:t>; </a:t>
            </a:r>
          </a:p>
          <a:p>
            <a:r>
              <a:rPr lang="de-DE" sz="1000" dirty="0"/>
              <a:t> </a:t>
            </a:r>
            <a:r>
              <a:rPr lang="de-DE" sz="1000" dirty="0" err="1"/>
              <a:t>color</a:t>
            </a:r>
            <a:r>
              <a:rPr lang="de-DE" sz="1000" dirty="0"/>
              <a:t>: transparent;</a:t>
            </a:r>
          </a:p>
          <a:p>
            <a:r>
              <a:rPr lang="de-DE" sz="1000" dirty="0"/>
              <a:t> </a:t>
            </a:r>
            <a:r>
              <a:rPr lang="de-DE" sz="1000" dirty="0" err="1"/>
              <a:t>background</a:t>
            </a:r>
            <a:r>
              <a:rPr lang="de-DE" sz="1000" dirty="0"/>
              <a:t>: transparent;</a:t>
            </a:r>
          </a:p>
          <a:p>
            <a:r>
              <a:rPr lang="de-DE" sz="1000" dirty="0"/>
              <a:t> background-size: </a:t>
            </a:r>
            <a:r>
              <a:rPr lang="de-DE" sz="1000" dirty="0" err="1"/>
              <a:t>contain</a:t>
            </a:r>
            <a:r>
              <a:rPr lang="de-DE" sz="1000" dirty="0"/>
              <a:t>;</a:t>
            </a:r>
          </a:p>
          <a:p>
            <a:r>
              <a:rPr lang="de-DE" sz="1000" dirty="0"/>
              <a:t> </a:t>
            </a:r>
            <a:r>
              <a:rPr lang="de-DE" sz="1000" dirty="0" err="1"/>
              <a:t>width</a:t>
            </a:r>
            <a:r>
              <a:rPr lang="de-DE" sz="1000" dirty="0"/>
              <a:t>: 5em;</a:t>
            </a:r>
          </a:p>
          <a:p>
            <a:r>
              <a:rPr lang="de-DE" sz="1000" dirty="0"/>
              <a:t> </a:t>
            </a:r>
            <a:r>
              <a:rPr lang="de-DE" sz="1000" dirty="0" err="1"/>
              <a:t>height</a:t>
            </a:r>
            <a:r>
              <a:rPr lang="de-DE" sz="1000" dirty="0"/>
              <a:t>: 3em;</a:t>
            </a:r>
          </a:p>
          <a:p>
            <a:r>
              <a:rPr lang="de-DE" sz="1000" dirty="0"/>
              <a:t>}</a:t>
            </a:r>
          </a:p>
          <a:p>
            <a:endParaRPr lang="de-DE" sz="1000" dirty="0"/>
          </a:p>
          <a:p>
            <a:r>
              <a:rPr lang="de-DE" sz="1000" dirty="0" err="1"/>
              <a:t>footer</a:t>
            </a:r>
            <a:r>
              <a:rPr lang="de-DE" sz="1000" dirty="0"/>
              <a:t> {</a:t>
            </a:r>
          </a:p>
          <a:p>
            <a:r>
              <a:rPr lang="de-DE" sz="1000" dirty="0"/>
              <a:t>  	</a:t>
            </a:r>
            <a:r>
              <a:rPr lang="de-DE" sz="1000" dirty="0" err="1"/>
              <a:t>display</a:t>
            </a:r>
            <a:r>
              <a:rPr lang="de-DE" sz="1000" dirty="0"/>
              <a:t>: </a:t>
            </a:r>
            <a:r>
              <a:rPr lang="de-DE" sz="1000" dirty="0" err="1"/>
              <a:t>grid</a:t>
            </a:r>
            <a:r>
              <a:rPr lang="de-DE" sz="1000" dirty="0"/>
              <a:t>;</a:t>
            </a:r>
          </a:p>
          <a:p>
            <a:r>
              <a:rPr lang="de-DE" sz="1000" dirty="0"/>
              <a:t>  	</a:t>
            </a:r>
            <a:r>
              <a:rPr lang="de-DE" sz="1000" dirty="0" err="1"/>
              <a:t>grid</a:t>
            </a:r>
            <a:r>
              <a:rPr lang="de-DE" sz="1000" dirty="0"/>
              <a:t>-template-</a:t>
            </a:r>
            <a:r>
              <a:rPr lang="de-DE" sz="1000" dirty="0" err="1"/>
              <a:t>columns</a:t>
            </a:r>
            <a:r>
              <a:rPr lang="de-DE" sz="1000" dirty="0"/>
              <a:t>: 1fr 10em;</a:t>
            </a:r>
          </a:p>
          <a:p>
            <a:r>
              <a:rPr lang="de-DE" sz="1000" dirty="0"/>
              <a:t>}</a:t>
            </a:r>
          </a:p>
          <a:p>
            <a:endParaRPr lang="de-DE" sz="1000" dirty="0"/>
          </a:p>
          <a:p>
            <a:r>
              <a:rPr lang="de-DE" sz="1000" dirty="0" err="1"/>
              <a:t>footer</a:t>
            </a:r>
            <a:r>
              <a:rPr lang="de-DE" sz="1000" dirty="0"/>
              <a:t> &gt; * {</a:t>
            </a:r>
          </a:p>
          <a:p>
            <a:r>
              <a:rPr lang="de-DE" sz="1000" dirty="0"/>
              <a:t>  </a:t>
            </a:r>
            <a:r>
              <a:rPr lang="de-DE" sz="1000" dirty="0" err="1"/>
              <a:t>grid-column</a:t>
            </a:r>
            <a:r>
              <a:rPr lang="de-DE" sz="1000" dirty="0"/>
              <a:t>: -2 / -1;</a:t>
            </a:r>
          </a:p>
          <a:p>
            <a:r>
              <a:rPr lang="de-DE" sz="1000" dirty="0"/>
              <a:t>}</a:t>
            </a:r>
          </a:p>
        </p:txBody>
      </p:sp>
    </p:spTree>
    <p:extLst>
      <p:ext uri="{BB962C8B-B14F-4D97-AF65-F5344CB8AC3E}">
        <p14:creationId xmlns:p14="http://schemas.microsoft.com/office/powerpoint/2010/main" val="3516590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7B92890-B008-4500-B2BD-666D2252B61B}"/>
              </a:ext>
            </a:extLst>
          </p:cNvPr>
          <p:cNvSpPr>
            <a:spLocks noGrp="1"/>
          </p:cNvSpPr>
          <p:nvPr>
            <p:ph type="dt" sz="half" idx="10"/>
          </p:nvPr>
        </p:nvSpPr>
        <p:spPr/>
        <p:txBody>
          <a:bodyPr/>
          <a:lstStyle/>
          <a:p>
            <a:r>
              <a:rPr lang="de-DE" dirty="0"/>
              <a:t>10. </a:t>
            </a:r>
            <a:r>
              <a:rPr lang="de-DE" dirty="0" err="1"/>
              <a:t>Mörz</a:t>
            </a:r>
            <a:r>
              <a:rPr lang="de-DE" dirty="0"/>
              <a:t> 2022 </a:t>
            </a:r>
          </a:p>
        </p:txBody>
      </p:sp>
      <p:sp>
        <p:nvSpPr>
          <p:cNvPr id="6" name="Titel 5">
            <a:extLst>
              <a:ext uri="{FF2B5EF4-FFF2-40B4-BE49-F238E27FC236}">
                <a16:creationId xmlns:a16="http://schemas.microsoft.com/office/drawing/2014/main" id="{BDD6CD8E-AF05-474D-B054-8942FC2EE5FE}"/>
              </a:ext>
            </a:extLst>
          </p:cNvPr>
          <p:cNvSpPr>
            <a:spLocks noGrp="1"/>
          </p:cNvSpPr>
          <p:nvPr>
            <p:ph type="title"/>
          </p:nvPr>
        </p:nvSpPr>
        <p:spPr>
          <a:xfrm>
            <a:off x="772187" y="279786"/>
            <a:ext cx="10440296" cy="508347"/>
          </a:xfrm>
        </p:spPr>
        <p:txBody>
          <a:bodyPr>
            <a:noAutofit/>
          </a:bodyPr>
          <a:lstStyle/>
          <a:p>
            <a:r>
              <a:rPr lang="de-DE" sz="2400" dirty="0"/>
              <a:t>Eine Webseite mit WORDPRESS gestalten</a:t>
            </a:r>
          </a:p>
        </p:txBody>
      </p:sp>
      <p:sp>
        <p:nvSpPr>
          <p:cNvPr id="19" name="Fußzeilenplatzhalter 18">
            <a:extLst>
              <a:ext uri="{FF2B5EF4-FFF2-40B4-BE49-F238E27FC236}">
                <a16:creationId xmlns:a16="http://schemas.microsoft.com/office/drawing/2014/main" id="{15004F04-3984-4E62-A058-0772209C94B5}"/>
              </a:ext>
            </a:extLst>
          </p:cNvPr>
          <p:cNvSpPr>
            <a:spLocks noGrp="1"/>
          </p:cNvSpPr>
          <p:nvPr>
            <p:ph type="ftr" sz="quarter" idx="11"/>
          </p:nvPr>
        </p:nvSpPr>
        <p:spPr/>
        <p:txBody>
          <a:bodyPr/>
          <a:lstStyle/>
          <a:p>
            <a:r>
              <a:rPr lang="de-DE" dirty="0"/>
              <a:t>Thomas krummer</a:t>
            </a:r>
          </a:p>
        </p:txBody>
      </p:sp>
      <p:sp>
        <p:nvSpPr>
          <p:cNvPr id="20" name="Foliennummernplatzhalter 19">
            <a:extLst>
              <a:ext uri="{FF2B5EF4-FFF2-40B4-BE49-F238E27FC236}">
                <a16:creationId xmlns:a16="http://schemas.microsoft.com/office/drawing/2014/main" id="{929EB430-0D86-4FE1-AA49-F0AEC48C3782}"/>
              </a:ext>
            </a:extLst>
          </p:cNvPr>
          <p:cNvSpPr>
            <a:spLocks noGrp="1"/>
          </p:cNvSpPr>
          <p:nvPr>
            <p:ph type="sldNum" sz="quarter" idx="12"/>
          </p:nvPr>
        </p:nvSpPr>
        <p:spPr/>
        <p:txBody>
          <a:bodyPr/>
          <a:lstStyle/>
          <a:p>
            <a:fld id="{D05C0BAD-5425-4D77-9BDC-D220C2E84692}" type="slidenum">
              <a:rPr lang="de-DE" smtClean="0"/>
              <a:pPr/>
              <a:t>21</a:t>
            </a:fld>
            <a:endParaRPr lang="de-DE" dirty="0"/>
          </a:p>
        </p:txBody>
      </p:sp>
      <p:sp>
        <p:nvSpPr>
          <p:cNvPr id="9" name="Textfeld 8">
            <a:extLst>
              <a:ext uri="{FF2B5EF4-FFF2-40B4-BE49-F238E27FC236}">
                <a16:creationId xmlns:a16="http://schemas.microsoft.com/office/drawing/2014/main" id="{93ABA5BC-BC1F-420C-ACBC-73A1071E09F9}"/>
              </a:ext>
            </a:extLst>
          </p:cNvPr>
          <p:cNvSpPr txBox="1"/>
          <p:nvPr/>
        </p:nvSpPr>
        <p:spPr>
          <a:xfrm>
            <a:off x="574067" y="3068852"/>
            <a:ext cx="10520653" cy="2031325"/>
          </a:xfrm>
          <a:prstGeom prst="rect">
            <a:avLst/>
          </a:prstGeom>
          <a:noFill/>
        </p:spPr>
        <p:txBody>
          <a:bodyPr wrap="square">
            <a:spAutoFit/>
          </a:bodyPr>
          <a:lstStyle/>
          <a:p>
            <a:pPr marL="285750" indent="-285750">
              <a:buFont typeface="Arial" panose="020B0604020202020204" pitchFamily="34" charset="0"/>
              <a:buChar char="•"/>
            </a:pPr>
            <a:r>
              <a:rPr lang="de-DE" dirty="0" err="1"/>
              <a:t>Wordpress</a:t>
            </a:r>
            <a:r>
              <a:rPr lang="de-DE" dirty="0"/>
              <a:t> = Marktführer</a:t>
            </a:r>
            <a:br>
              <a:rPr lang="de-DE" dirty="0"/>
            </a:br>
            <a:endParaRPr lang="de-DE" dirty="0"/>
          </a:p>
          <a:p>
            <a:pPr marL="285750" indent="-285750">
              <a:buFont typeface="Arial" panose="020B0604020202020204" pitchFamily="34" charset="0"/>
              <a:buChar char="•"/>
            </a:pPr>
            <a:r>
              <a:rPr lang="de-DE" dirty="0"/>
              <a:t>Viele Plugins</a:t>
            </a:r>
          </a:p>
          <a:p>
            <a:pPr marL="285750" indent="-285750">
              <a:buFont typeface="Arial" panose="020B0604020202020204" pitchFamily="34" charset="0"/>
              <a:buChar char="•"/>
            </a:pPr>
            <a:r>
              <a:rPr lang="de-DE" dirty="0"/>
              <a:t>Viele </a:t>
            </a:r>
            <a:r>
              <a:rPr lang="de-DE" dirty="0" err="1"/>
              <a:t>Themes</a:t>
            </a:r>
            <a:endParaRPr lang="de-DE" dirty="0"/>
          </a:p>
          <a:p>
            <a:pPr marL="285750" indent="-285750">
              <a:buFont typeface="Arial" panose="020B0604020202020204" pitchFamily="34" charset="0"/>
              <a:buChar char="•"/>
            </a:pPr>
            <a:r>
              <a:rPr lang="de-DE" dirty="0"/>
              <a:t>Viele User / Fan-Gemeinde</a:t>
            </a:r>
          </a:p>
          <a:p>
            <a:pPr marL="285750" indent="-285750">
              <a:buFont typeface="Arial" panose="020B0604020202020204" pitchFamily="34" charset="0"/>
              <a:buChar char="•"/>
            </a:pPr>
            <a:r>
              <a:rPr lang="de-DE" dirty="0"/>
              <a:t>Offen und erweiterbar</a:t>
            </a:r>
            <a:br>
              <a:rPr lang="de-DE" dirty="0"/>
            </a:br>
            <a:endParaRPr lang="de-DE" dirty="0"/>
          </a:p>
        </p:txBody>
      </p:sp>
      <p:pic>
        <p:nvPicPr>
          <p:cNvPr id="4" name="Grafik 3">
            <a:extLst>
              <a:ext uri="{FF2B5EF4-FFF2-40B4-BE49-F238E27FC236}">
                <a16:creationId xmlns:a16="http://schemas.microsoft.com/office/drawing/2014/main" id="{4D5129C7-78E4-40ED-AAA1-9D861B9A55A1}"/>
              </a:ext>
            </a:extLst>
          </p:cNvPr>
          <p:cNvPicPr>
            <a:picLocks noChangeAspect="1"/>
          </p:cNvPicPr>
          <p:nvPr/>
        </p:nvPicPr>
        <p:blipFill>
          <a:blip r:embed="rId3"/>
          <a:stretch>
            <a:fillRect/>
          </a:stretch>
        </p:blipFill>
        <p:spPr>
          <a:xfrm>
            <a:off x="5665370" y="1987011"/>
            <a:ext cx="5429350" cy="3053473"/>
          </a:xfrm>
          <a:prstGeom prst="rect">
            <a:avLst/>
          </a:prstGeom>
        </p:spPr>
      </p:pic>
      <p:pic>
        <p:nvPicPr>
          <p:cNvPr id="5" name="Grafik 4">
            <a:extLst>
              <a:ext uri="{FF2B5EF4-FFF2-40B4-BE49-F238E27FC236}">
                <a16:creationId xmlns:a16="http://schemas.microsoft.com/office/drawing/2014/main" id="{65CC7BEB-DC94-434B-9897-87EFA13A910A}"/>
              </a:ext>
            </a:extLst>
          </p:cNvPr>
          <p:cNvPicPr>
            <a:picLocks noChangeAspect="1"/>
          </p:cNvPicPr>
          <p:nvPr/>
        </p:nvPicPr>
        <p:blipFill>
          <a:blip r:embed="rId4"/>
          <a:stretch>
            <a:fillRect/>
          </a:stretch>
        </p:blipFill>
        <p:spPr>
          <a:xfrm>
            <a:off x="698750" y="1225357"/>
            <a:ext cx="1523308" cy="1523308"/>
          </a:xfrm>
          <a:prstGeom prst="rect">
            <a:avLst/>
          </a:prstGeom>
        </p:spPr>
      </p:pic>
    </p:spTree>
    <p:extLst>
      <p:ext uri="{BB962C8B-B14F-4D97-AF65-F5344CB8AC3E}">
        <p14:creationId xmlns:p14="http://schemas.microsoft.com/office/powerpoint/2010/main" val="3796318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7B92890-B008-4500-B2BD-666D2252B61B}"/>
              </a:ext>
            </a:extLst>
          </p:cNvPr>
          <p:cNvSpPr>
            <a:spLocks noGrp="1"/>
          </p:cNvSpPr>
          <p:nvPr>
            <p:ph type="dt" sz="half" idx="10"/>
          </p:nvPr>
        </p:nvSpPr>
        <p:spPr/>
        <p:txBody>
          <a:bodyPr/>
          <a:lstStyle/>
          <a:p>
            <a:r>
              <a:rPr lang="de-DE" dirty="0"/>
              <a:t>10. </a:t>
            </a:r>
            <a:r>
              <a:rPr lang="de-DE" dirty="0" err="1"/>
              <a:t>Mörz</a:t>
            </a:r>
            <a:r>
              <a:rPr lang="de-DE" dirty="0"/>
              <a:t> 2022 </a:t>
            </a:r>
          </a:p>
        </p:txBody>
      </p:sp>
      <p:sp>
        <p:nvSpPr>
          <p:cNvPr id="6" name="Titel 5">
            <a:extLst>
              <a:ext uri="{FF2B5EF4-FFF2-40B4-BE49-F238E27FC236}">
                <a16:creationId xmlns:a16="http://schemas.microsoft.com/office/drawing/2014/main" id="{BDD6CD8E-AF05-474D-B054-8942FC2EE5FE}"/>
              </a:ext>
            </a:extLst>
          </p:cNvPr>
          <p:cNvSpPr>
            <a:spLocks noGrp="1"/>
          </p:cNvSpPr>
          <p:nvPr>
            <p:ph type="title"/>
          </p:nvPr>
        </p:nvSpPr>
        <p:spPr>
          <a:xfrm>
            <a:off x="772187" y="279786"/>
            <a:ext cx="10440296" cy="508347"/>
          </a:xfrm>
        </p:spPr>
        <p:txBody>
          <a:bodyPr>
            <a:noAutofit/>
          </a:bodyPr>
          <a:lstStyle/>
          <a:p>
            <a:r>
              <a:rPr lang="de-DE" sz="2400" dirty="0"/>
              <a:t>Eine Webseite mit WORDPRESS gestalten</a:t>
            </a:r>
          </a:p>
        </p:txBody>
      </p:sp>
      <p:sp>
        <p:nvSpPr>
          <p:cNvPr id="19" name="Fußzeilenplatzhalter 18">
            <a:extLst>
              <a:ext uri="{FF2B5EF4-FFF2-40B4-BE49-F238E27FC236}">
                <a16:creationId xmlns:a16="http://schemas.microsoft.com/office/drawing/2014/main" id="{15004F04-3984-4E62-A058-0772209C94B5}"/>
              </a:ext>
            </a:extLst>
          </p:cNvPr>
          <p:cNvSpPr>
            <a:spLocks noGrp="1"/>
          </p:cNvSpPr>
          <p:nvPr>
            <p:ph type="ftr" sz="quarter" idx="11"/>
          </p:nvPr>
        </p:nvSpPr>
        <p:spPr/>
        <p:txBody>
          <a:bodyPr/>
          <a:lstStyle/>
          <a:p>
            <a:r>
              <a:rPr lang="de-DE" dirty="0"/>
              <a:t>Thomas krummer</a:t>
            </a:r>
          </a:p>
        </p:txBody>
      </p:sp>
      <p:sp>
        <p:nvSpPr>
          <p:cNvPr id="20" name="Foliennummernplatzhalter 19">
            <a:extLst>
              <a:ext uri="{FF2B5EF4-FFF2-40B4-BE49-F238E27FC236}">
                <a16:creationId xmlns:a16="http://schemas.microsoft.com/office/drawing/2014/main" id="{929EB430-0D86-4FE1-AA49-F0AEC48C3782}"/>
              </a:ext>
            </a:extLst>
          </p:cNvPr>
          <p:cNvSpPr>
            <a:spLocks noGrp="1"/>
          </p:cNvSpPr>
          <p:nvPr>
            <p:ph type="sldNum" sz="quarter" idx="12"/>
          </p:nvPr>
        </p:nvSpPr>
        <p:spPr/>
        <p:txBody>
          <a:bodyPr/>
          <a:lstStyle/>
          <a:p>
            <a:fld id="{D05C0BAD-5425-4D77-9BDC-D220C2E84692}" type="slidenum">
              <a:rPr lang="de-DE" smtClean="0"/>
              <a:pPr/>
              <a:t>22</a:t>
            </a:fld>
            <a:endParaRPr lang="de-DE" dirty="0"/>
          </a:p>
        </p:txBody>
      </p:sp>
      <p:sp>
        <p:nvSpPr>
          <p:cNvPr id="9" name="Textfeld 8">
            <a:extLst>
              <a:ext uri="{FF2B5EF4-FFF2-40B4-BE49-F238E27FC236}">
                <a16:creationId xmlns:a16="http://schemas.microsoft.com/office/drawing/2014/main" id="{93ABA5BC-BC1F-420C-ACBC-73A1071E09F9}"/>
              </a:ext>
            </a:extLst>
          </p:cNvPr>
          <p:cNvSpPr txBox="1"/>
          <p:nvPr/>
        </p:nvSpPr>
        <p:spPr>
          <a:xfrm>
            <a:off x="772187" y="1458355"/>
            <a:ext cx="10520653" cy="3970318"/>
          </a:xfrm>
          <a:prstGeom prst="rect">
            <a:avLst/>
          </a:prstGeom>
          <a:noFill/>
        </p:spPr>
        <p:txBody>
          <a:bodyPr wrap="square">
            <a:spAutoFit/>
          </a:bodyPr>
          <a:lstStyle/>
          <a:p>
            <a:r>
              <a:rPr lang="de-DE" dirty="0"/>
              <a:t>Einrichtung:</a:t>
            </a:r>
          </a:p>
          <a:p>
            <a:endParaRPr lang="de-DE" dirty="0"/>
          </a:p>
          <a:p>
            <a:pPr marL="285750" indent="-285750">
              <a:buFont typeface="Arial" panose="020B0604020202020204" pitchFamily="34" charset="0"/>
              <a:buChar char="•"/>
            </a:pPr>
            <a:r>
              <a:rPr lang="de-DE" dirty="0"/>
              <a:t>Download: deutsche Version von </a:t>
            </a:r>
            <a:r>
              <a:rPr lang="de-DE" dirty="0" err="1"/>
              <a:t>Wordpress</a:t>
            </a:r>
            <a:endParaRPr lang="de-DE" dirty="0"/>
          </a:p>
          <a:p>
            <a:pPr marL="285750" indent="-285750">
              <a:buFont typeface="Arial" panose="020B0604020202020204" pitchFamily="34" charset="0"/>
              <a:buChar char="•"/>
            </a:pPr>
            <a:r>
              <a:rPr lang="de-DE" dirty="0" err="1"/>
              <a:t>Un</a:t>
            </a:r>
            <a:r>
              <a:rPr lang="de-DE" dirty="0"/>
              <a:t>-Zip auf PC Laufwerk</a:t>
            </a:r>
          </a:p>
          <a:p>
            <a:pPr marL="285750" indent="-285750">
              <a:buFont typeface="Arial" panose="020B0604020202020204" pitchFamily="34" charset="0"/>
              <a:buChar char="•"/>
            </a:pPr>
            <a:r>
              <a:rPr lang="de-DE" dirty="0"/>
              <a:t>Upload mit FTP Programm auf ein Verzeichnis des Host-Servers</a:t>
            </a:r>
          </a:p>
          <a:p>
            <a:pPr marL="285750" indent="-285750">
              <a:buFont typeface="Arial" panose="020B0604020202020204" pitchFamily="34" charset="0"/>
              <a:buChar char="•"/>
            </a:pPr>
            <a:r>
              <a:rPr lang="de-DE" dirty="0"/>
              <a:t>Login beim Host</a:t>
            </a:r>
          </a:p>
          <a:p>
            <a:pPr marL="285750" indent="-285750">
              <a:buFont typeface="Arial" panose="020B0604020202020204" pitchFamily="34" charset="0"/>
              <a:buChar char="•"/>
            </a:pPr>
            <a:r>
              <a:rPr lang="de-DE" dirty="0"/>
              <a:t>Anlegen einer Domain oder Subdomain</a:t>
            </a:r>
          </a:p>
          <a:p>
            <a:pPr marL="285750" indent="-285750">
              <a:buFont typeface="Arial" panose="020B0604020202020204" pitchFamily="34" charset="0"/>
              <a:buChar char="•"/>
            </a:pPr>
            <a:r>
              <a:rPr lang="de-DE" dirty="0"/>
              <a:t>Verlinkung des gewählten Verzeichnisses mit der Domain / Subdomain</a:t>
            </a:r>
          </a:p>
          <a:p>
            <a:pPr marL="285750" indent="-285750">
              <a:buFont typeface="Arial" panose="020B0604020202020204" pitchFamily="34" charset="0"/>
              <a:buChar char="•"/>
            </a:pPr>
            <a:r>
              <a:rPr lang="de-DE" dirty="0"/>
              <a:t>Anlegen einer Datenbank (Username, Hostverzeichnis, Datenbankname und Datenbank-Passwort notieren)</a:t>
            </a:r>
          </a:p>
          <a:p>
            <a:pPr marL="285750" indent="-285750">
              <a:buFont typeface="Arial" panose="020B0604020202020204" pitchFamily="34" charset="0"/>
              <a:buChar char="•"/>
            </a:pPr>
            <a:r>
              <a:rPr lang="de-DE" dirty="0"/>
              <a:t>Aufruf der Domain / Subdomain</a:t>
            </a:r>
          </a:p>
          <a:p>
            <a:pPr marL="285750" indent="-285750">
              <a:buFont typeface="Arial" panose="020B0604020202020204" pitchFamily="34" charset="0"/>
              <a:buChar char="•"/>
            </a:pPr>
            <a:r>
              <a:rPr lang="de-DE" dirty="0" err="1"/>
              <a:t>Wordpress</a:t>
            </a:r>
            <a:r>
              <a:rPr lang="de-DE" dirty="0"/>
              <a:t> meldet sich und verlangt Eingabedaten</a:t>
            </a:r>
          </a:p>
          <a:p>
            <a:pPr marL="285750" indent="-285750">
              <a:buFont typeface="Arial" panose="020B0604020202020204" pitchFamily="34" charset="0"/>
              <a:buChar char="•"/>
            </a:pPr>
            <a:r>
              <a:rPr lang="de-DE" dirty="0"/>
              <a:t>Installation von </a:t>
            </a:r>
            <a:r>
              <a:rPr lang="de-DE" dirty="0" err="1"/>
              <a:t>Wordpress</a:t>
            </a:r>
            <a:r>
              <a:rPr lang="de-DE" dirty="0"/>
              <a:t> auf dem Host-Server</a:t>
            </a:r>
          </a:p>
          <a:p>
            <a:pPr marL="285750" indent="-285750">
              <a:buFont typeface="Arial" panose="020B0604020202020204" pitchFamily="34" charset="0"/>
              <a:buChar char="•"/>
            </a:pPr>
            <a:r>
              <a:rPr lang="de-DE" dirty="0"/>
              <a:t>Einrichten von </a:t>
            </a:r>
            <a:r>
              <a:rPr lang="de-DE" dirty="0" err="1"/>
              <a:t>Wordpress</a:t>
            </a:r>
            <a:r>
              <a:rPr lang="de-DE" dirty="0"/>
              <a:t> im Backend Bereich</a:t>
            </a:r>
            <a:br>
              <a:rPr lang="de-DE" dirty="0"/>
            </a:br>
            <a:endParaRPr lang="de-DE" dirty="0"/>
          </a:p>
        </p:txBody>
      </p:sp>
    </p:spTree>
    <p:extLst>
      <p:ext uri="{BB962C8B-B14F-4D97-AF65-F5344CB8AC3E}">
        <p14:creationId xmlns:p14="http://schemas.microsoft.com/office/powerpoint/2010/main" val="2136271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7B92890-B008-4500-B2BD-666D2252B61B}"/>
              </a:ext>
            </a:extLst>
          </p:cNvPr>
          <p:cNvSpPr>
            <a:spLocks noGrp="1"/>
          </p:cNvSpPr>
          <p:nvPr>
            <p:ph type="dt" sz="half" idx="10"/>
          </p:nvPr>
        </p:nvSpPr>
        <p:spPr/>
        <p:txBody>
          <a:bodyPr/>
          <a:lstStyle/>
          <a:p>
            <a:r>
              <a:rPr lang="de-DE" dirty="0"/>
              <a:t>10. </a:t>
            </a:r>
            <a:r>
              <a:rPr lang="de-DE" dirty="0" err="1"/>
              <a:t>Mörz</a:t>
            </a:r>
            <a:r>
              <a:rPr lang="de-DE" dirty="0"/>
              <a:t> 2022 </a:t>
            </a:r>
          </a:p>
        </p:txBody>
      </p:sp>
      <p:sp>
        <p:nvSpPr>
          <p:cNvPr id="19" name="Fußzeilenplatzhalter 18">
            <a:extLst>
              <a:ext uri="{FF2B5EF4-FFF2-40B4-BE49-F238E27FC236}">
                <a16:creationId xmlns:a16="http://schemas.microsoft.com/office/drawing/2014/main" id="{15004F04-3984-4E62-A058-0772209C94B5}"/>
              </a:ext>
            </a:extLst>
          </p:cNvPr>
          <p:cNvSpPr>
            <a:spLocks noGrp="1"/>
          </p:cNvSpPr>
          <p:nvPr>
            <p:ph type="ftr" sz="quarter" idx="11"/>
          </p:nvPr>
        </p:nvSpPr>
        <p:spPr>
          <a:xfrm>
            <a:off x="3684598" y="6459785"/>
            <a:ext cx="4822804" cy="365125"/>
          </a:xfrm>
        </p:spPr>
        <p:txBody>
          <a:bodyPr/>
          <a:lstStyle/>
          <a:p>
            <a:r>
              <a:rPr lang="de-DE" dirty="0"/>
              <a:t>Thomas  krummer</a:t>
            </a:r>
          </a:p>
        </p:txBody>
      </p:sp>
      <p:sp>
        <p:nvSpPr>
          <p:cNvPr id="20" name="Foliennummernplatzhalter 19">
            <a:extLst>
              <a:ext uri="{FF2B5EF4-FFF2-40B4-BE49-F238E27FC236}">
                <a16:creationId xmlns:a16="http://schemas.microsoft.com/office/drawing/2014/main" id="{929EB430-0D86-4FE1-AA49-F0AEC48C3782}"/>
              </a:ext>
            </a:extLst>
          </p:cNvPr>
          <p:cNvSpPr>
            <a:spLocks noGrp="1"/>
          </p:cNvSpPr>
          <p:nvPr>
            <p:ph type="sldNum" sz="quarter" idx="12"/>
          </p:nvPr>
        </p:nvSpPr>
        <p:spPr/>
        <p:txBody>
          <a:bodyPr/>
          <a:lstStyle/>
          <a:p>
            <a:fld id="{D05C0BAD-5425-4D77-9BDC-D220C2E84692}" type="slidenum">
              <a:rPr lang="de-DE" smtClean="0"/>
              <a:pPr/>
              <a:t>23</a:t>
            </a:fld>
            <a:endParaRPr lang="de-DE" dirty="0"/>
          </a:p>
        </p:txBody>
      </p:sp>
      <p:sp>
        <p:nvSpPr>
          <p:cNvPr id="6" name="Titel 5">
            <a:extLst>
              <a:ext uri="{FF2B5EF4-FFF2-40B4-BE49-F238E27FC236}">
                <a16:creationId xmlns:a16="http://schemas.microsoft.com/office/drawing/2014/main" id="{BDD6CD8E-AF05-474D-B054-8942FC2EE5FE}"/>
              </a:ext>
            </a:extLst>
          </p:cNvPr>
          <p:cNvSpPr>
            <a:spLocks noGrp="1"/>
          </p:cNvSpPr>
          <p:nvPr>
            <p:ph type="title"/>
          </p:nvPr>
        </p:nvSpPr>
        <p:spPr>
          <a:xfrm>
            <a:off x="738692" y="313498"/>
            <a:ext cx="10058400" cy="508347"/>
          </a:xfrm>
        </p:spPr>
        <p:txBody>
          <a:bodyPr>
            <a:normAutofit/>
          </a:bodyPr>
          <a:lstStyle/>
          <a:p>
            <a:r>
              <a:rPr lang="de-DE" sz="2400" dirty="0"/>
              <a:t>Abschluss</a:t>
            </a:r>
          </a:p>
        </p:txBody>
      </p:sp>
      <p:sp>
        <p:nvSpPr>
          <p:cNvPr id="8" name="Titel 5">
            <a:extLst>
              <a:ext uri="{FF2B5EF4-FFF2-40B4-BE49-F238E27FC236}">
                <a16:creationId xmlns:a16="http://schemas.microsoft.com/office/drawing/2014/main" id="{BDD6CD8E-AF05-474D-B054-8942FC2EE5FE}"/>
              </a:ext>
            </a:extLst>
          </p:cNvPr>
          <p:cNvSpPr txBox="1">
            <a:spLocks/>
          </p:cNvSpPr>
          <p:nvPr/>
        </p:nvSpPr>
        <p:spPr>
          <a:xfrm>
            <a:off x="799688" y="4195186"/>
            <a:ext cx="10058400" cy="508347"/>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2800" kern="1200" spc="-50" baseline="0">
                <a:solidFill>
                  <a:schemeClr val="tx1">
                    <a:lumMod val="75000"/>
                    <a:lumOff val="25000"/>
                  </a:schemeClr>
                </a:solidFill>
                <a:latin typeface="Calibri" panose="020F0502020204030204" pitchFamily="34" charset="0"/>
                <a:ea typeface="+mj-ea"/>
                <a:cs typeface="Calibri" panose="020F0502020204030204" pitchFamily="34" charset="0"/>
              </a:defRPr>
            </a:lvl1pPr>
          </a:lstStyle>
          <a:p>
            <a:pPr algn="ctr"/>
            <a:r>
              <a:rPr lang="de-DE" sz="3600" dirty="0"/>
              <a:t>Danke für die Aufmerksamkeit!</a:t>
            </a:r>
          </a:p>
          <a:p>
            <a:pPr algn="ctr"/>
            <a:endParaRPr lang="de-DE" sz="3600" dirty="0"/>
          </a:p>
          <a:p>
            <a:pPr algn="ctr"/>
            <a:r>
              <a:rPr lang="de-DE" sz="3600" dirty="0"/>
              <a:t>Download des Tutorials:</a:t>
            </a:r>
          </a:p>
          <a:p>
            <a:pPr algn="ctr"/>
            <a:endParaRPr lang="de-DE" sz="3600" dirty="0"/>
          </a:p>
          <a:p>
            <a:pPr algn="ctr"/>
            <a:endParaRPr lang="de-DE" sz="3600" dirty="0"/>
          </a:p>
          <a:p>
            <a:pPr algn="ctr"/>
            <a:r>
              <a:rPr lang="de-DE" sz="1600" dirty="0"/>
              <a:t>http://www.krummer.de/wp-content/uploads/simple-file-list/Webseiten-erstellen_Thomas-Krummer_Rev01.pptx</a:t>
            </a:r>
          </a:p>
        </p:txBody>
      </p:sp>
    </p:spTree>
    <p:extLst>
      <p:ext uri="{BB962C8B-B14F-4D97-AF65-F5344CB8AC3E}">
        <p14:creationId xmlns:p14="http://schemas.microsoft.com/office/powerpoint/2010/main" val="667334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7A4B7B-419E-49ED-BC2A-715C2F53A78C}"/>
              </a:ext>
            </a:extLst>
          </p:cNvPr>
          <p:cNvSpPr>
            <a:spLocks noGrp="1"/>
          </p:cNvSpPr>
          <p:nvPr>
            <p:ph type="ctrTitle"/>
          </p:nvPr>
        </p:nvSpPr>
        <p:spPr/>
        <p:txBody>
          <a:bodyPr>
            <a:normAutofit/>
          </a:bodyPr>
          <a:lstStyle/>
          <a:p>
            <a:r>
              <a:rPr lang="de-DE" sz="5400" dirty="0"/>
              <a:t>Webseiten Erstellung</a:t>
            </a:r>
            <a:br>
              <a:rPr lang="de-DE" sz="5400" dirty="0"/>
            </a:br>
            <a:endParaRPr lang="de-DE" sz="5400" dirty="0"/>
          </a:p>
        </p:txBody>
      </p:sp>
      <p:sp>
        <p:nvSpPr>
          <p:cNvPr id="3" name="Untertitel 2">
            <a:extLst>
              <a:ext uri="{FF2B5EF4-FFF2-40B4-BE49-F238E27FC236}">
                <a16:creationId xmlns:a16="http://schemas.microsoft.com/office/drawing/2014/main" id="{F44565EC-8B5F-4A68-9E2D-55240AF2E3DE}"/>
              </a:ext>
            </a:extLst>
          </p:cNvPr>
          <p:cNvSpPr>
            <a:spLocks noGrp="1"/>
          </p:cNvSpPr>
          <p:nvPr>
            <p:ph type="subTitle" idx="1"/>
          </p:nvPr>
        </p:nvSpPr>
        <p:spPr>
          <a:xfrm>
            <a:off x="6408604" y="4608021"/>
            <a:ext cx="4747076" cy="1171456"/>
          </a:xfrm>
        </p:spPr>
        <p:txBody>
          <a:bodyPr>
            <a:normAutofit fontScale="92500" lnSpcReduction="20000"/>
          </a:bodyPr>
          <a:lstStyle/>
          <a:p>
            <a:pPr algn="r"/>
            <a:r>
              <a:rPr lang="de-DE" dirty="0">
                <a:latin typeface="+mn-lt"/>
              </a:rPr>
              <a:t>Thomas  krummer</a:t>
            </a:r>
          </a:p>
          <a:p>
            <a:pPr algn="r"/>
            <a:r>
              <a:rPr lang="de-DE" dirty="0">
                <a:latin typeface="+mn-lt"/>
              </a:rPr>
              <a:t>10. / 17. März 2022</a:t>
            </a:r>
          </a:p>
          <a:p>
            <a:pPr algn="r"/>
            <a:r>
              <a:rPr lang="de-DE" dirty="0"/>
              <a:t>			</a:t>
            </a:r>
          </a:p>
        </p:txBody>
      </p:sp>
      <p:sp>
        <p:nvSpPr>
          <p:cNvPr id="11" name="Untertitel 2">
            <a:extLst>
              <a:ext uri="{FF2B5EF4-FFF2-40B4-BE49-F238E27FC236}">
                <a16:creationId xmlns:a16="http://schemas.microsoft.com/office/drawing/2014/main" id="{67281BB9-89FB-4B1A-8291-5AC6351FE9D0}"/>
              </a:ext>
            </a:extLst>
          </p:cNvPr>
          <p:cNvSpPr txBox="1">
            <a:spLocks/>
          </p:cNvSpPr>
          <p:nvPr/>
        </p:nvSpPr>
        <p:spPr>
          <a:xfrm>
            <a:off x="1252451" y="4608021"/>
            <a:ext cx="4747076" cy="11714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de-DE" dirty="0">
                <a:latin typeface="+mn-lt"/>
              </a:rPr>
              <a:t>VHS-Seminar</a:t>
            </a:r>
            <a:r>
              <a:rPr lang="de-DE" dirty="0"/>
              <a:t> </a:t>
            </a:r>
          </a:p>
          <a:p>
            <a:r>
              <a:rPr lang="de-DE" dirty="0"/>
              <a:t>			</a:t>
            </a:r>
          </a:p>
        </p:txBody>
      </p:sp>
    </p:spTree>
    <p:extLst>
      <p:ext uri="{BB962C8B-B14F-4D97-AF65-F5344CB8AC3E}">
        <p14:creationId xmlns:p14="http://schemas.microsoft.com/office/powerpoint/2010/main" val="4222263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7B92890-B008-4500-B2BD-666D2252B61B}"/>
              </a:ext>
            </a:extLst>
          </p:cNvPr>
          <p:cNvSpPr>
            <a:spLocks noGrp="1"/>
          </p:cNvSpPr>
          <p:nvPr>
            <p:ph type="dt" sz="half" idx="10"/>
          </p:nvPr>
        </p:nvSpPr>
        <p:spPr/>
        <p:txBody>
          <a:bodyPr/>
          <a:lstStyle/>
          <a:p>
            <a:r>
              <a:rPr lang="de-DE" dirty="0"/>
              <a:t>10. </a:t>
            </a:r>
            <a:r>
              <a:rPr lang="de-DE" dirty="0" err="1"/>
              <a:t>Mörz</a:t>
            </a:r>
            <a:r>
              <a:rPr lang="de-DE" dirty="0"/>
              <a:t> 2022 </a:t>
            </a:r>
          </a:p>
        </p:txBody>
      </p:sp>
      <p:sp>
        <p:nvSpPr>
          <p:cNvPr id="6" name="Titel 5">
            <a:extLst>
              <a:ext uri="{FF2B5EF4-FFF2-40B4-BE49-F238E27FC236}">
                <a16:creationId xmlns:a16="http://schemas.microsoft.com/office/drawing/2014/main" id="{BDD6CD8E-AF05-474D-B054-8942FC2EE5FE}"/>
              </a:ext>
            </a:extLst>
          </p:cNvPr>
          <p:cNvSpPr>
            <a:spLocks noGrp="1"/>
          </p:cNvSpPr>
          <p:nvPr>
            <p:ph type="title"/>
          </p:nvPr>
        </p:nvSpPr>
        <p:spPr>
          <a:xfrm>
            <a:off x="712694" y="285212"/>
            <a:ext cx="10766611" cy="508347"/>
          </a:xfrm>
        </p:spPr>
        <p:txBody>
          <a:bodyPr>
            <a:normAutofit/>
          </a:bodyPr>
          <a:lstStyle/>
          <a:p>
            <a:r>
              <a:rPr lang="de-DE" dirty="0"/>
              <a:t>Inhalte</a:t>
            </a:r>
          </a:p>
        </p:txBody>
      </p:sp>
      <p:sp>
        <p:nvSpPr>
          <p:cNvPr id="19" name="Fußzeilenplatzhalter 18">
            <a:extLst>
              <a:ext uri="{FF2B5EF4-FFF2-40B4-BE49-F238E27FC236}">
                <a16:creationId xmlns:a16="http://schemas.microsoft.com/office/drawing/2014/main" id="{15004F04-3984-4E62-A058-0772209C94B5}"/>
              </a:ext>
            </a:extLst>
          </p:cNvPr>
          <p:cNvSpPr>
            <a:spLocks noGrp="1"/>
          </p:cNvSpPr>
          <p:nvPr>
            <p:ph type="ftr" sz="quarter" idx="11"/>
          </p:nvPr>
        </p:nvSpPr>
        <p:spPr/>
        <p:txBody>
          <a:bodyPr/>
          <a:lstStyle/>
          <a:p>
            <a:r>
              <a:rPr lang="de-DE" dirty="0" err="1"/>
              <a:t>thomas</a:t>
            </a:r>
            <a:r>
              <a:rPr lang="de-DE" dirty="0"/>
              <a:t> krummer</a:t>
            </a:r>
          </a:p>
        </p:txBody>
      </p:sp>
      <p:sp>
        <p:nvSpPr>
          <p:cNvPr id="20" name="Foliennummernplatzhalter 19">
            <a:extLst>
              <a:ext uri="{FF2B5EF4-FFF2-40B4-BE49-F238E27FC236}">
                <a16:creationId xmlns:a16="http://schemas.microsoft.com/office/drawing/2014/main" id="{929EB430-0D86-4FE1-AA49-F0AEC48C3782}"/>
              </a:ext>
            </a:extLst>
          </p:cNvPr>
          <p:cNvSpPr>
            <a:spLocks noGrp="1"/>
          </p:cNvSpPr>
          <p:nvPr>
            <p:ph type="sldNum" sz="quarter" idx="12"/>
          </p:nvPr>
        </p:nvSpPr>
        <p:spPr/>
        <p:txBody>
          <a:bodyPr/>
          <a:lstStyle/>
          <a:p>
            <a:fld id="{D05C0BAD-5425-4D77-9BDC-D220C2E84692}" type="slidenum">
              <a:rPr lang="de-DE" smtClean="0"/>
              <a:pPr/>
              <a:t>4</a:t>
            </a:fld>
            <a:endParaRPr lang="de-DE" dirty="0"/>
          </a:p>
        </p:txBody>
      </p:sp>
      <p:graphicFrame>
        <p:nvGraphicFramePr>
          <p:cNvPr id="4" name="Diagramm 3">
            <a:extLst>
              <a:ext uri="{FF2B5EF4-FFF2-40B4-BE49-F238E27FC236}">
                <a16:creationId xmlns:a16="http://schemas.microsoft.com/office/drawing/2014/main" id="{1C4071C1-BD21-48BC-9CA3-ABDD57A6138A}"/>
              </a:ext>
            </a:extLst>
          </p:cNvPr>
          <p:cNvGraphicFramePr/>
          <p:nvPr>
            <p:extLst>
              <p:ext uri="{D42A27DB-BD31-4B8C-83A1-F6EECF244321}">
                <p14:modId xmlns:p14="http://schemas.microsoft.com/office/powerpoint/2010/main" val="490918126"/>
              </p:ext>
            </p:extLst>
          </p:nvPr>
        </p:nvGraphicFramePr>
        <p:xfrm>
          <a:off x="2566773" y="1437501"/>
          <a:ext cx="7713008" cy="38699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1053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7B92890-B008-4500-B2BD-666D2252B61B}"/>
              </a:ext>
            </a:extLst>
          </p:cNvPr>
          <p:cNvSpPr>
            <a:spLocks noGrp="1"/>
          </p:cNvSpPr>
          <p:nvPr>
            <p:ph type="dt" sz="half" idx="10"/>
          </p:nvPr>
        </p:nvSpPr>
        <p:spPr/>
        <p:txBody>
          <a:bodyPr/>
          <a:lstStyle/>
          <a:p>
            <a:r>
              <a:rPr lang="de-DE" dirty="0"/>
              <a:t>10. </a:t>
            </a:r>
            <a:r>
              <a:rPr lang="de-DE" dirty="0" err="1"/>
              <a:t>Mörz</a:t>
            </a:r>
            <a:r>
              <a:rPr lang="de-DE" dirty="0"/>
              <a:t> 2022 </a:t>
            </a:r>
          </a:p>
        </p:txBody>
      </p:sp>
      <p:sp>
        <p:nvSpPr>
          <p:cNvPr id="6" name="Titel 5">
            <a:extLst>
              <a:ext uri="{FF2B5EF4-FFF2-40B4-BE49-F238E27FC236}">
                <a16:creationId xmlns:a16="http://schemas.microsoft.com/office/drawing/2014/main" id="{BDD6CD8E-AF05-474D-B054-8942FC2EE5FE}"/>
              </a:ext>
            </a:extLst>
          </p:cNvPr>
          <p:cNvSpPr>
            <a:spLocks noGrp="1"/>
          </p:cNvSpPr>
          <p:nvPr>
            <p:ph type="title"/>
          </p:nvPr>
        </p:nvSpPr>
        <p:spPr>
          <a:xfrm>
            <a:off x="772187" y="279786"/>
            <a:ext cx="10440296" cy="508347"/>
          </a:xfrm>
        </p:spPr>
        <p:txBody>
          <a:bodyPr>
            <a:noAutofit/>
          </a:bodyPr>
          <a:lstStyle/>
          <a:p>
            <a:r>
              <a:rPr lang="de-DE" sz="2400" dirty="0"/>
              <a:t>Welche Infrastruktur ist notwendig?</a:t>
            </a:r>
          </a:p>
        </p:txBody>
      </p:sp>
      <p:sp>
        <p:nvSpPr>
          <p:cNvPr id="19" name="Fußzeilenplatzhalter 18">
            <a:extLst>
              <a:ext uri="{FF2B5EF4-FFF2-40B4-BE49-F238E27FC236}">
                <a16:creationId xmlns:a16="http://schemas.microsoft.com/office/drawing/2014/main" id="{15004F04-3984-4E62-A058-0772209C94B5}"/>
              </a:ext>
            </a:extLst>
          </p:cNvPr>
          <p:cNvSpPr>
            <a:spLocks noGrp="1"/>
          </p:cNvSpPr>
          <p:nvPr>
            <p:ph type="ftr" sz="quarter" idx="11"/>
          </p:nvPr>
        </p:nvSpPr>
        <p:spPr/>
        <p:txBody>
          <a:bodyPr/>
          <a:lstStyle/>
          <a:p>
            <a:r>
              <a:rPr lang="de-DE" dirty="0"/>
              <a:t>Thomas krummer</a:t>
            </a:r>
          </a:p>
        </p:txBody>
      </p:sp>
      <p:sp>
        <p:nvSpPr>
          <p:cNvPr id="20" name="Foliennummernplatzhalter 19">
            <a:extLst>
              <a:ext uri="{FF2B5EF4-FFF2-40B4-BE49-F238E27FC236}">
                <a16:creationId xmlns:a16="http://schemas.microsoft.com/office/drawing/2014/main" id="{929EB430-0D86-4FE1-AA49-F0AEC48C3782}"/>
              </a:ext>
            </a:extLst>
          </p:cNvPr>
          <p:cNvSpPr>
            <a:spLocks noGrp="1"/>
          </p:cNvSpPr>
          <p:nvPr>
            <p:ph type="sldNum" sz="quarter" idx="12"/>
          </p:nvPr>
        </p:nvSpPr>
        <p:spPr/>
        <p:txBody>
          <a:bodyPr/>
          <a:lstStyle/>
          <a:p>
            <a:fld id="{D05C0BAD-5425-4D77-9BDC-D220C2E84692}" type="slidenum">
              <a:rPr lang="de-DE" smtClean="0"/>
              <a:pPr/>
              <a:t>5</a:t>
            </a:fld>
            <a:endParaRPr lang="de-DE" dirty="0"/>
          </a:p>
        </p:txBody>
      </p:sp>
      <p:sp>
        <p:nvSpPr>
          <p:cNvPr id="2" name="Textfeld 1">
            <a:extLst>
              <a:ext uri="{FF2B5EF4-FFF2-40B4-BE49-F238E27FC236}">
                <a16:creationId xmlns:a16="http://schemas.microsoft.com/office/drawing/2014/main" id="{E184C872-3429-4BF9-AB26-EFF898A34D5C}"/>
              </a:ext>
            </a:extLst>
          </p:cNvPr>
          <p:cNvSpPr txBox="1"/>
          <p:nvPr/>
        </p:nvSpPr>
        <p:spPr>
          <a:xfrm>
            <a:off x="693184" y="1400704"/>
            <a:ext cx="7228408" cy="3416320"/>
          </a:xfrm>
          <a:prstGeom prst="rect">
            <a:avLst/>
          </a:prstGeom>
          <a:noFill/>
        </p:spPr>
        <p:txBody>
          <a:bodyPr wrap="square" rtlCol="0">
            <a:spAutoFit/>
          </a:bodyPr>
          <a:lstStyle/>
          <a:p>
            <a:r>
              <a:rPr lang="de-DE" b="1" dirty="0"/>
              <a:t>Internet-Zugang / Server / Domain:</a:t>
            </a:r>
          </a:p>
          <a:p>
            <a:pPr marL="285750" indent="-285750">
              <a:buFont typeface="Arial" panose="020B0604020202020204" pitchFamily="34" charset="0"/>
              <a:buChar char="•"/>
            </a:pPr>
            <a:r>
              <a:rPr lang="de-DE" dirty="0"/>
              <a:t>Internet Provider (z.B. 1und1)</a:t>
            </a:r>
          </a:p>
          <a:p>
            <a:pPr marL="285750" indent="-285750">
              <a:buFont typeface="Arial" panose="020B0604020202020204" pitchFamily="34" charset="0"/>
              <a:buChar char="•"/>
            </a:pPr>
            <a:r>
              <a:rPr lang="de-DE" dirty="0"/>
              <a:t>Hosting Provider (z.B. </a:t>
            </a:r>
            <a:r>
              <a:rPr lang="de-DE" dirty="0" err="1"/>
              <a:t>Ionos</a:t>
            </a:r>
            <a:r>
              <a:rPr lang="de-DE" dirty="0"/>
              <a:t>)</a:t>
            </a:r>
          </a:p>
          <a:p>
            <a:pPr marL="285750" indent="-285750">
              <a:buFont typeface="Arial" panose="020B0604020202020204" pitchFamily="34" charset="0"/>
              <a:buChar char="•"/>
            </a:pPr>
            <a:endParaRPr lang="de-DE" b="1" dirty="0"/>
          </a:p>
          <a:p>
            <a:r>
              <a:rPr lang="de-DE" b="1" dirty="0"/>
              <a:t>Hardware:</a:t>
            </a:r>
          </a:p>
          <a:p>
            <a:pPr marL="285750" indent="-285750">
              <a:buFont typeface="Arial" panose="020B0604020202020204" pitchFamily="34" charset="0"/>
              <a:buChar char="•"/>
            </a:pPr>
            <a:r>
              <a:rPr lang="de-DE" dirty="0"/>
              <a:t>PC oder Notebook</a:t>
            </a:r>
          </a:p>
          <a:p>
            <a:pPr marL="285750" indent="-285750">
              <a:buFont typeface="Arial" panose="020B0604020202020204" pitchFamily="34" charset="0"/>
              <a:buChar char="•"/>
            </a:pPr>
            <a:endParaRPr lang="de-DE" dirty="0"/>
          </a:p>
          <a:p>
            <a:r>
              <a:rPr lang="de-DE" b="1" dirty="0"/>
              <a:t>Software:</a:t>
            </a:r>
          </a:p>
          <a:p>
            <a:pPr marL="285750" indent="-285750">
              <a:buFont typeface="Arial" panose="020B0604020202020204" pitchFamily="34" charset="0"/>
              <a:buChar char="•"/>
            </a:pPr>
            <a:r>
              <a:rPr lang="de-DE" dirty="0"/>
              <a:t>Web-Browser (z.B. Google Chrome)</a:t>
            </a:r>
          </a:p>
          <a:p>
            <a:pPr marL="285750" indent="-285750">
              <a:buFont typeface="Arial" panose="020B0604020202020204" pitchFamily="34" charset="0"/>
              <a:buChar char="•"/>
            </a:pPr>
            <a:r>
              <a:rPr lang="de-DE" dirty="0"/>
              <a:t>FTP Programm (z.B. </a:t>
            </a:r>
            <a:r>
              <a:rPr lang="de-DE" dirty="0" err="1"/>
              <a:t>Filezilla</a:t>
            </a:r>
            <a:r>
              <a:rPr lang="de-DE" dirty="0"/>
              <a:t>)</a:t>
            </a:r>
          </a:p>
          <a:p>
            <a:pPr marL="285750" indent="-285750">
              <a:buFont typeface="Arial" panose="020B0604020202020204" pitchFamily="34" charset="0"/>
              <a:buChar char="•"/>
            </a:pPr>
            <a:r>
              <a:rPr lang="de-DE" dirty="0"/>
              <a:t>Editor (z.B. Notepad)</a:t>
            </a:r>
          </a:p>
          <a:p>
            <a:pPr marL="285750" indent="-285750">
              <a:buFont typeface="Arial" panose="020B0604020202020204" pitchFamily="34" charset="0"/>
              <a:buChar char="•"/>
            </a:pPr>
            <a:r>
              <a:rPr lang="de-DE" dirty="0"/>
              <a:t>Content Management System (z.B. </a:t>
            </a:r>
            <a:r>
              <a:rPr lang="de-DE" dirty="0" err="1"/>
              <a:t>Wordpress</a:t>
            </a:r>
            <a:r>
              <a:rPr lang="de-DE" dirty="0"/>
              <a:t>)</a:t>
            </a:r>
          </a:p>
        </p:txBody>
      </p:sp>
      <p:pic>
        <p:nvPicPr>
          <p:cNvPr id="7" name="Grafik 6">
            <a:extLst>
              <a:ext uri="{FF2B5EF4-FFF2-40B4-BE49-F238E27FC236}">
                <a16:creationId xmlns:a16="http://schemas.microsoft.com/office/drawing/2014/main" id="{DCE712EE-FE45-4390-A76B-1553835F788B}"/>
              </a:ext>
            </a:extLst>
          </p:cNvPr>
          <p:cNvPicPr>
            <a:picLocks noChangeAspect="1"/>
          </p:cNvPicPr>
          <p:nvPr/>
        </p:nvPicPr>
        <p:blipFill>
          <a:blip r:embed="rId3"/>
          <a:stretch>
            <a:fillRect/>
          </a:stretch>
        </p:blipFill>
        <p:spPr>
          <a:xfrm>
            <a:off x="7375971" y="1237417"/>
            <a:ext cx="2165684" cy="1218197"/>
          </a:xfrm>
          <a:prstGeom prst="rect">
            <a:avLst/>
          </a:prstGeom>
        </p:spPr>
      </p:pic>
      <p:pic>
        <p:nvPicPr>
          <p:cNvPr id="8" name="Grafik 7">
            <a:extLst>
              <a:ext uri="{FF2B5EF4-FFF2-40B4-BE49-F238E27FC236}">
                <a16:creationId xmlns:a16="http://schemas.microsoft.com/office/drawing/2014/main" id="{A48C5B38-130C-4456-88D6-FFB0B0E4524B}"/>
              </a:ext>
            </a:extLst>
          </p:cNvPr>
          <p:cNvPicPr>
            <a:picLocks noChangeAspect="1"/>
          </p:cNvPicPr>
          <p:nvPr/>
        </p:nvPicPr>
        <p:blipFill>
          <a:blip r:embed="rId4"/>
          <a:stretch>
            <a:fillRect/>
          </a:stretch>
        </p:blipFill>
        <p:spPr>
          <a:xfrm>
            <a:off x="6415701" y="2624137"/>
            <a:ext cx="4086225" cy="1609725"/>
          </a:xfrm>
          <a:prstGeom prst="rect">
            <a:avLst/>
          </a:prstGeom>
        </p:spPr>
      </p:pic>
      <p:pic>
        <p:nvPicPr>
          <p:cNvPr id="9" name="Grafik 8">
            <a:extLst>
              <a:ext uri="{FF2B5EF4-FFF2-40B4-BE49-F238E27FC236}">
                <a16:creationId xmlns:a16="http://schemas.microsoft.com/office/drawing/2014/main" id="{10E5DD69-A850-4BDF-BED7-2CAF14A61E99}"/>
              </a:ext>
            </a:extLst>
          </p:cNvPr>
          <p:cNvPicPr>
            <a:picLocks noChangeAspect="1"/>
          </p:cNvPicPr>
          <p:nvPr/>
        </p:nvPicPr>
        <p:blipFill>
          <a:blip r:embed="rId5"/>
          <a:stretch>
            <a:fillRect/>
          </a:stretch>
        </p:blipFill>
        <p:spPr>
          <a:xfrm>
            <a:off x="7136982" y="4206709"/>
            <a:ext cx="2744013" cy="1803792"/>
          </a:xfrm>
          <a:prstGeom prst="rect">
            <a:avLst/>
          </a:prstGeom>
        </p:spPr>
      </p:pic>
    </p:spTree>
    <p:extLst>
      <p:ext uri="{BB962C8B-B14F-4D97-AF65-F5344CB8AC3E}">
        <p14:creationId xmlns:p14="http://schemas.microsoft.com/office/powerpoint/2010/main" val="129449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7B92890-B008-4500-B2BD-666D2252B61B}"/>
              </a:ext>
            </a:extLst>
          </p:cNvPr>
          <p:cNvSpPr>
            <a:spLocks noGrp="1"/>
          </p:cNvSpPr>
          <p:nvPr>
            <p:ph type="dt" sz="half" idx="10"/>
          </p:nvPr>
        </p:nvSpPr>
        <p:spPr/>
        <p:txBody>
          <a:bodyPr/>
          <a:lstStyle/>
          <a:p>
            <a:r>
              <a:rPr lang="de-DE" dirty="0"/>
              <a:t>10. </a:t>
            </a:r>
            <a:r>
              <a:rPr lang="de-DE" dirty="0" err="1"/>
              <a:t>Mörz</a:t>
            </a:r>
            <a:r>
              <a:rPr lang="de-DE" dirty="0"/>
              <a:t> 2022 </a:t>
            </a:r>
          </a:p>
        </p:txBody>
      </p:sp>
      <p:sp>
        <p:nvSpPr>
          <p:cNvPr id="6" name="Titel 5">
            <a:extLst>
              <a:ext uri="{FF2B5EF4-FFF2-40B4-BE49-F238E27FC236}">
                <a16:creationId xmlns:a16="http://schemas.microsoft.com/office/drawing/2014/main" id="{BDD6CD8E-AF05-474D-B054-8942FC2EE5FE}"/>
              </a:ext>
            </a:extLst>
          </p:cNvPr>
          <p:cNvSpPr>
            <a:spLocks noGrp="1"/>
          </p:cNvSpPr>
          <p:nvPr>
            <p:ph type="title"/>
          </p:nvPr>
        </p:nvSpPr>
        <p:spPr>
          <a:xfrm>
            <a:off x="772187" y="279786"/>
            <a:ext cx="10440296" cy="508347"/>
          </a:xfrm>
        </p:spPr>
        <p:txBody>
          <a:bodyPr>
            <a:noAutofit/>
          </a:bodyPr>
          <a:lstStyle/>
          <a:p>
            <a:r>
              <a:rPr lang="de-DE" sz="2400" dirty="0"/>
              <a:t>Welche Webseiten möchte ich erstellen und welche Möglichkeiten gibt es?</a:t>
            </a:r>
          </a:p>
        </p:txBody>
      </p:sp>
      <p:sp>
        <p:nvSpPr>
          <p:cNvPr id="19" name="Fußzeilenplatzhalter 18">
            <a:extLst>
              <a:ext uri="{FF2B5EF4-FFF2-40B4-BE49-F238E27FC236}">
                <a16:creationId xmlns:a16="http://schemas.microsoft.com/office/drawing/2014/main" id="{15004F04-3984-4E62-A058-0772209C94B5}"/>
              </a:ext>
            </a:extLst>
          </p:cNvPr>
          <p:cNvSpPr>
            <a:spLocks noGrp="1"/>
          </p:cNvSpPr>
          <p:nvPr>
            <p:ph type="ftr" sz="quarter" idx="11"/>
          </p:nvPr>
        </p:nvSpPr>
        <p:spPr/>
        <p:txBody>
          <a:bodyPr/>
          <a:lstStyle/>
          <a:p>
            <a:r>
              <a:rPr lang="de-DE" dirty="0"/>
              <a:t>Thomas krummer</a:t>
            </a:r>
          </a:p>
        </p:txBody>
      </p:sp>
      <p:sp>
        <p:nvSpPr>
          <p:cNvPr id="20" name="Foliennummernplatzhalter 19">
            <a:extLst>
              <a:ext uri="{FF2B5EF4-FFF2-40B4-BE49-F238E27FC236}">
                <a16:creationId xmlns:a16="http://schemas.microsoft.com/office/drawing/2014/main" id="{929EB430-0D86-4FE1-AA49-F0AEC48C3782}"/>
              </a:ext>
            </a:extLst>
          </p:cNvPr>
          <p:cNvSpPr>
            <a:spLocks noGrp="1"/>
          </p:cNvSpPr>
          <p:nvPr>
            <p:ph type="sldNum" sz="quarter" idx="12"/>
          </p:nvPr>
        </p:nvSpPr>
        <p:spPr/>
        <p:txBody>
          <a:bodyPr/>
          <a:lstStyle/>
          <a:p>
            <a:fld id="{D05C0BAD-5425-4D77-9BDC-D220C2E84692}" type="slidenum">
              <a:rPr lang="de-DE" smtClean="0"/>
              <a:pPr/>
              <a:t>6</a:t>
            </a:fld>
            <a:endParaRPr lang="de-DE" dirty="0"/>
          </a:p>
        </p:txBody>
      </p:sp>
      <p:sp>
        <p:nvSpPr>
          <p:cNvPr id="2" name="Textfeld 1">
            <a:extLst>
              <a:ext uri="{FF2B5EF4-FFF2-40B4-BE49-F238E27FC236}">
                <a16:creationId xmlns:a16="http://schemas.microsoft.com/office/drawing/2014/main" id="{E184C872-3429-4BF9-AB26-EFF898A34D5C}"/>
              </a:ext>
            </a:extLst>
          </p:cNvPr>
          <p:cNvSpPr txBox="1"/>
          <p:nvPr/>
        </p:nvSpPr>
        <p:spPr>
          <a:xfrm>
            <a:off x="693184" y="1400704"/>
            <a:ext cx="7228408" cy="3970318"/>
          </a:xfrm>
          <a:prstGeom prst="rect">
            <a:avLst/>
          </a:prstGeom>
          <a:noFill/>
        </p:spPr>
        <p:txBody>
          <a:bodyPr wrap="square" rtlCol="0">
            <a:spAutoFit/>
          </a:bodyPr>
          <a:lstStyle/>
          <a:p>
            <a:r>
              <a:rPr lang="de-DE" b="1" dirty="0"/>
              <a:t>Einfache Homepage – </a:t>
            </a:r>
            <a:r>
              <a:rPr lang="de-DE" b="1" dirty="0" err="1"/>
              <a:t>One</a:t>
            </a:r>
            <a:r>
              <a:rPr lang="de-DE" b="1" dirty="0"/>
              <a:t> Page Webseite (= Digitale Visitenkarte)</a:t>
            </a:r>
          </a:p>
          <a:p>
            <a:endParaRPr lang="de-DE" b="1"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a:t>Beispiel: https://lebonsiu.com/?ref=onepagelove </a:t>
            </a:r>
          </a:p>
        </p:txBody>
      </p:sp>
      <p:pic>
        <p:nvPicPr>
          <p:cNvPr id="5" name="Grafik 4">
            <a:extLst>
              <a:ext uri="{FF2B5EF4-FFF2-40B4-BE49-F238E27FC236}">
                <a16:creationId xmlns:a16="http://schemas.microsoft.com/office/drawing/2014/main" id="{34FBD534-C731-47F2-8C9F-E9DECD65C638}"/>
              </a:ext>
            </a:extLst>
          </p:cNvPr>
          <p:cNvPicPr>
            <a:picLocks noChangeAspect="1"/>
          </p:cNvPicPr>
          <p:nvPr/>
        </p:nvPicPr>
        <p:blipFill>
          <a:blip r:embed="rId3"/>
          <a:stretch>
            <a:fillRect/>
          </a:stretch>
        </p:blipFill>
        <p:spPr>
          <a:xfrm>
            <a:off x="772187" y="2153899"/>
            <a:ext cx="6902805" cy="2463927"/>
          </a:xfrm>
          <a:prstGeom prst="rect">
            <a:avLst/>
          </a:prstGeom>
        </p:spPr>
      </p:pic>
      <p:sp>
        <p:nvSpPr>
          <p:cNvPr id="7" name="Textfeld 6">
            <a:extLst>
              <a:ext uri="{FF2B5EF4-FFF2-40B4-BE49-F238E27FC236}">
                <a16:creationId xmlns:a16="http://schemas.microsoft.com/office/drawing/2014/main" id="{2331DDB6-F7F3-47CB-B73F-FE63770D6633}"/>
              </a:ext>
            </a:extLst>
          </p:cNvPr>
          <p:cNvSpPr txBox="1"/>
          <p:nvPr/>
        </p:nvSpPr>
        <p:spPr>
          <a:xfrm>
            <a:off x="7753995" y="1944303"/>
            <a:ext cx="4087080" cy="3416320"/>
          </a:xfrm>
          <a:prstGeom prst="rect">
            <a:avLst/>
          </a:prstGeom>
          <a:noFill/>
        </p:spPr>
        <p:txBody>
          <a:bodyPr wrap="square" rtlCol="0">
            <a:spAutoFit/>
          </a:bodyPr>
          <a:lstStyle/>
          <a:p>
            <a:r>
              <a:rPr lang="de-DE" dirty="0"/>
              <a:t>Eine einfache Homepage besteht aus nur einer einzigen Seite (der Startseite bzw. Homepage) auf der alle Informationen gebündelt sind. Dazu kommen ggf. Seiten mit rechtlichen Pflichtinformationen, wie z. B. Datenschutzerklärung und Impressum.</a:t>
            </a:r>
          </a:p>
          <a:p>
            <a:endParaRPr lang="de-DE" dirty="0"/>
          </a:p>
          <a:p>
            <a:r>
              <a:rPr lang="de-DE" dirty="0"/>
              <a:t>Aufgrund ihres einfachen Aufbaus eignet sie sich vor allem für Privatpersonen, die sich lediglich in Kurzform präsentieren wollen (z. B. als digitale Visitenkarte).</a:t>
            </a:r>
          </a:p>
        </p:txBody>
      </p:sp>
    </p:spTree>
    <p:extLst>
      <p:ext uri="{BB962C8B-B14F-4D97-AF65-F5344CB8AC3E}">
        <p14:creationId xmlns:p14="http://schemas.microsoft.com/office/powerpoint/2010/main" val="2303396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7B92890-B008-4500-B2BD-666D2252B61B}"/>
              </a:ext>
            </a:extLst>
          </p:cNvPr>
          <p:cNvSpPr>
            <a:spLocks noGrp="1"/>
          </p:cNvSpPr>
          <p:nvPr>
            <p:ph type="dt" sz="half" idx="10"/>
          </p:nvPr>
        </p:nvSpPr>
        <p:spPr/>
        <p:txBody>
          <a:bodyPr/>
          <a:lstStyle/>
          <a:p>
            <a:r>
              <a:rPr lang="de-DE" dirty="0"/>
              <a:t>10. </a:t>
            </a:r>
            <a:r>
              <a:rPr lang="de-DE" dirty="0" err="1"/>
              <a:t>Mörz</a:t>
            </a:r>
            <a:r>
              <a:rPr lang="de-DE" dirty="0"/>
              <a:t> 2022 </a:t>
            </a:r>
          </a:p>
        </p:txBody>
      </p:sp>
      <p:sp>
        <p:nvSpPr>
          <p:cNvPr id="6" name="Titel 5">
            <a:extLst>
              <a:ext uri="{FF2B5EF4-FFF2-40B4-BE49-F238E27FC236}">
                <a16:creationId xmlns:a16="http://schemas.microsoft.com/office/drawing/2014/main" id="{BDD6CD8E-AF05-474D-B054-8942FC2EE5FE}"/>
              </a:ext>
            </a:extLst>
          </p:cNvPr>
          <p:cNvSpPr>
            <a:spLocks noGrp="1"/>
          </p:cNvSpPr>
          <p:nvPr>
            <p:ph type="title"/>
          </p:nvPr>
        </p:nvSpPr>
        <p:spPr>
          <a:xfrm>
            <a:off x="772187" y="279786"/>
            <a:ext cx="10440296" cy="508347"/>
          </a:xfrm>
        </p:spPr>
        <p:txBody>
          <a:bodyPr>
            <a:noAutofit/>
          </a:bodyPr>
          <a:lstStyle/>
          <a:p>
            <a:r>
              <a:rPr lang="de-DE" sz="2400" dirty="0"/>
              <a:t>Welche Webseiten möchte ich erstellen und welche Möglichkeiten gibt es?</a:t>
            </a:r>
          </a:p>
        </p:txBody>
      </p:sp>
      <p:sp>
        <p:nvSpPr>
          <p:cNvPr id="19" name="Fußzeilenplatzhalter 18">
            <a:extLst>
              <a:ext uri="{FF2B5EF4-FFF2-40B4-BE49-F238E27FC236}">
                <a16:creationId xmlns:a16="http://schemas.microsoft.com/office/drawing/2014/main" id="{15004F04-3984-4E62-A058-0772209C94B5}"/>
              </a:ext>
            </a:extLst>
          </p:cNvPr>
          <p:cNvSpPr>
            <a:spLocks noGrp="1"/>
          </p:cNvSpPr>
          <p:nvPr>
            <p:ph type="ftr" sz="quarter" idx="11"/>
          </p:nvPr>
        </p:nvSpPr>
        <p:spPr/>
        <p:txBody>
          <a:bodyPr/>
          <a:lstStyle/>
          <a:p>
            <a:r>
              <a:rPr lang="de-DE" dirty="0"/>
              <a:t>Thomas krummer</a:t>
            </a:r>
          </a:p>
        </p:txBody>
      </p:sp>
      <p:sp>
        <p:nvSpPr>
          <p:cNvPr id="20" name="Foliennummernplatzhalter 19">
            <a:extLst>
              <a:ext uri="{FF2B5EF4-FFF2-40B4-BE49-F238E27FC236}">
                <a16:creationId xmlns:a16="http://schemas.microsoft.com/office/drawing/2014/main" id="{929EB430-0D86-4FE1-AA49-F0AEC48C3782}"/>
              </a:ext>
            </a:extLst>
          </p:cNvPr>
          <p:cNvSpPr>
            <a:spLocks noGrp="1"/>
          </p:cNvSpPr>
          <p:nvPr>
            <p:ph type="sldNum" sz="quarter" idx="12"/>
          </p:nvPr>
        </p:nvSpPr>
        <p:spPr/>
        <p:txBody>
          <a:bodyPr/>
          <a:lstStyle/>
          <a:p>
            <a:fld id="{D05C0BAD-5425-4D77-9BDC-D220C2E84692}" type="slidenum">
              <a:rPr lang="de-DE" smtClean="0"/>
              <a:pPr/>
              <a:t>7</a:t>
            </a:fld>
            <a:endParaRPr lang="de-DE" dirty="0"/>
          </a:p>
        </p:txBody>
      </p:sp>
      <p:sp>
        <p:nvSpPr>
          <p:cNvPr id="2" name="Textfeld 1">
            <a:extLst>
              <a:ext uri="{FF2B5EF4-FFF2-40B4-BE49-F238E27FC236}">
                <a16:creationId xmlns:a16="http://schemas.microsoft.com/office/drawing/2014/main" id="{E184C872-3429-4BF9-AB26-EFF898A34D5C}"/>
              </a:ext>
            </a:extLst>
          </p:cNvPr>
          <p:cNvSpPr txBox="1"/>
          <p:nvPr/>
        </p:nvSpPr>
        <p:spPr>
          <a:xfrm>
            <a:off x="693184" y="1400704"/>
            <a:ext cx="7228408" cy="3970318"/>
          </a:xfrm>
          <a:prstGeom prst="rect">
            <a:avLst/>
          </a:prstGeom>
          <a:noFill/>
        </p:spPr>
        <p:txBody>
          <a:bodyPr wrap="square" rtlCol="0">
            <a:spAutoFit/>
          </a:bodyPr>
          <a:lstStyle/>
          <a:p>
            <a:r>
              <a:rPr lang="de-DE" b="1" dirty="0"/>
              <a:t>Einfache Website</a:t>
            </a:r>
          </a:p>
          <a:p>
            <a:endParaRPr lang="de-DE" b="1"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a:t>Beispiel: https://lebonsiu.com/?ref=onepagelove </a:t>
            </a:r>
          </a:p>
        </p:txBody>
      </p:sp>
      <p:sp>
        <p:nvSpPr>
          <p:cNvPr id="7" name="Textfeld 6">
            <a:extLst>
              <a:ext uri="{FF2B5EF4-FFF2-40B4-BE49-F238E27FC236}">
                <a16:creationId xmlns:a16="http://schemas.microsoft.com/office/drawing/2014/main" id="{2331DDB6-F7F3-47CB-B73F-FE63770D6633}"/>
              </a:ext>
            </a:extLst>
          </p:cNvPr>
          <p:cNvSpPr txBox="1"/>
          <p:nvPr/>
        </p:nvSpPr>
        <p:spPr>
          <a:xfrm>
            <a:off x="7298005" y="1104473"/>
            <a:ext cx="4822804" cy="5078313"/>
          </a:xfrm>
          <a:prstGeom prst="rect">
            <a:avLst/>
          </a:prstGeom>
          <a:noFill/>
        </p:spPr>
        <p:txBody>
          <a:bodyPr wrap="square" rtlCol="0">
            <a:spAutoFit/>
          </a:bodyPr>
          <a:lstStyle/>
          <a:p>
            <a:r>
              <a:rPr lang="de-DE" dirty="0"/>
              <a:t>Eine einfache Website umfasst nicht nur die Homepage, sondern auch einige weitere Unterseiten. Diese dienen dazu dein Unternehmen, dich als Person oder deine Organisation im Internet vorstellen, wie z. B.:</a:t>
            </a:r>
          </a:p>
          <a:p>
            <a:pPr marL="285750" indent="-285750">
              <a:buFont typeface="Arial" panose="020B0604020202020204" pitchFamily="34" charset="0"/>
              <a:buChar char="•"/>
            </a:pPr>
            <a:r>
              <a:rPr lang="de-DE" dirty="0"/>
              <a:t>Kundenstimmen und Referenzen</a:t>
            </a:r>
          </a:p>
          <a:p>
            <a:pPr marL="285750" indent="-285750">
              <a:buFont typeface="Arial" panose="020B0604020202020204" pitchFamily="34" charset="0"/>
              <a:buChar char="•"/>
            </a:pPr>
            <a:r>
              <a:rPr lang="de-DE" dirty="0"/>
              <a:t>Bildergalerie</a:t>
            </a:r>
          </a:p>
          <a:p>
            <a:pPr marL="285750" indent="-285750">
              <a:buFont typeface="Arial" panose="020B0604020202020204" pitchFamily="34" charset="0"/>
              <a:buChar char="•"/>
            </a:pPr>
            <a:r>
              <a:rPr lang="de-DE" dirty="0"/>
              <a:t>Angebotene Dienstleistungen</a:t>
            </a:r>
          </a:p>
          <a:p>
            <a:pPr marL="285750" indent="-285750">
              <a:buFont typeface="Arial" panose="020B0604020202020204" pitchFamily="34" charset="0"/>
              <a:buChar char="•"/>
            </a:pPr>
            <a:r>
              <a:rPr lang="de-DE" dirty="0"/>
              <a:t>Kontaktformular</a:t>
            </a:r>
          </a:p>
          <a:p>
            <a:pPr marL="285750" indent="-285750">
              <a:buFont typeface="Arial" panose="020B0604020202020204" pitchFamily="34" charset="0"/>
              <a:buChar char="•"/>
            </a:pPr>
            <a:r>
              <a:rPr lang="de-DE" dirty="0"/>
              <a:t>Anfahrt</a:t>
            </a:r>
          </a:p>
          <a:p>
            <a:pPr marL="285750" indent="-285750">
              <a:buFont typeface="Arial" panose="020B0604020202020204" pitchFamily="34" charset="0"/>
              <a:buChar char="•"/>
            </a:pPr>
            <a:r>
              <a:rPr lang="de-DE" dirty="0"/>
              <a:t>Unternehmensgeschichte</a:t>
            </a:r>
          </a:p>
          <a:p>
            <a:pPr marL="285750" indent="-285750">
              <a:buFont typeface="Arial" panose="020B0604020202020204" pitchFamily="34" charset="0"/>
              <a:buChar char="•"/>
            </a:pPr>
            <a:r>
              <a:rPr lang="de-DE" dirty="0"/>
              <a:t>Jobangebote</a:t>
            </a:r>
          </a:p>
          <a:p>
            <a:r>
              <a:rPr lang="de-DE" dirty="0"/>
              <a:t>Eine einfache Website eignet sich vor allem für dich, wenn du zwar online Kunden gewinnen willst, aber du Produkte oder Dienstleistungen offline anbietest. Also z. B. für lokale Unternehmen, Vereine oder gemeinnützige Organisationen.</a:t>
            </a:r>
          </a:p>
        </p:txBody>
      </p:sp>
      <p:pic>
        <p:nvPicPr>
          <p:cNvPr id="8" name="Grafik 7">
            <a:extLst>
              <a:ext uri="{FF2B5EF4-FFF2-40B4-BE49-F238E27FC236}">
                <a16:creationId xmlns:a16="http://schemas.microsoft.com/office/drawing/2014/main" id="{4B22D03B-23CA-4976-95DC-784E9E01FDAC}"/>
              </a:ext>
            </a:extLst>
          </p:cNvPr>
          <p:cNvPicPr>
            <a:picLocks noChangeAspect="1"/>
          </p:cNvPicPr>
          <p:nvPr/>
        </p:nvPicPr>
        <p:blipFill>
          <a:blip r:embed="rId3"/>
          <a:stretch>
            <a:fillRect/>
          </a:stretch>
        </p:blipFill>
        <p:spPr>
          <a:xfrm>
            <a:off x="433302" y="2207043"/>
            <a:ext cx="6864703" cy="1924149"/>
          </a:xfrm>
          <a:prstGeom prst="rect">
            <a:avLst/>
          </a:prstGeom>
        </p:spPr>
      </p:pic>
    </p:spTree>
    <p:extLst>
      <p:ext uri="{BB962C8B-B14F-4D97-AF65-F5344CB8AC3E}">
        <p14:creationId xmlns:p14="http://schemas.microsoft.com/office/powerpoint/2010/main" val="1626052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7B92890-B008-4500-B2BD-666D2252B61B}"/>
              </a:ext>
            </a:extLst>
          </p:cNvPr>
          <p:cNvSpPr>
            <a:spLocks noGrp="1"/>
          </p:cNvSpPr>
          <p:nvPr>
            <p:ph type="dt" sz="half" idx="10"/>
          </p:nvPr>
        </p:nvSpPr>
        <p:spPr/>
        <p:txBody>
          <a:bodyPr/>
          <a:lstStyle/>
          <a:p>
            <a:r>
              <a:rPr lang="de-DE" dirty="0"/>
              <a:t>10. </a:t>
            </a:r>
            <a:r>
              <a:rPr lang="de-DE" dirty="0" err="1"/>
              <a:t>Mörz</a:t>
            </a:r>
            <a:r>
              <a:rPr lang="de-DE" dirty="0"/>
              <a:t> 2022 </a:t>
            </a:r>
          </a:p>
        </p:txBody>
      </p:sp>
      <p:sp>
        <p:nvSpPr>
          <p:cNvPr id="6" name="Titel 5">
            <a:extLst>
              <a:ext uri="{FF2B5EF4-FFF2-40B4-BE49-F238E27FC236}">
                <a16:creationId xmlns:a16="http://schemas.microsoft.com/office/drawing/2014/main" id="{BDD6CD8E-AF05-474D-B054-8942FC2EE5FE}"/>
              </a:ext>
            </a:extLst>
          </p:cNvPr>
          <p:cNvSpPr>
            <a:spLocks noGrp="1"/>
          </p:cNvSpPr>
          <p:nvPr>
            <p:ph type="title"/>
          </p:nvPr>
        </p:nvSpPr>
        <p:spPr>
          <a:xfrm>
            <a:off x="772187" y="279786"/>
            <a:ext cx="10440296" cy="508347"/>
          </a:xfrm>
        </p:spPr>
        <p:txBody>
          <a:bodyPr>
            <a:noAutofit/>
          </a:bodyPr>
          <a:lstStyle/>
          <a:p>
            <a:r>
              <a:rPr lang="de-DE" sz="2400" dirty="0"/>
              <a:t>Welche Webseiten möchte ich erstellen und welche Möglichkeiten gibt es?</a:t>
            </a:r>
          </a:p>
        </p:txBody>
      </p:sp>
      <p:sp>
        <p:nvSpPr>
          <p:cNvPr id="19" name="Fußzeilenplatzhalter 18">
            <a:extLst>
              <a:ext uri="{FF2B5EF4-FFF2-40B4-BE49-F238E27FC236}">
                <a16:creationId xmlns:a16="http://schemas.microsoft.com/office/drawing/2014/main" id="{15004F04-3984-4E62-A058-0772209C94B5}"/>
              </a:ext>
            </a:extLst>
          </p:cNvPr>
          <p:cNvSpPr>
            <a:spLocks noGrp="1"/>
          </p:cNvSpPr>
          <p:nvPr>
            <p:ph type="ftr" sz="quarter" idx="11"/>
          </p:nvPr>
        </p:nvSpPr>
        <p:spPr/>
        <p:txBody>
          <a:bodyPr/>
          <a:lstStyle/>
          <a:p>
            <a:r>
              <a:rPr lang="de-DE" dirty="0"/>
              <a:t>Thomas krummer</a:t>
            </a:r>
          </a:p>
        </p:txBody>
      </p:sp>
      <p:sp>
        <p:nvSpPr>
          <p:cNvPr id="20" name="Foliennummernplatzhalter 19">
            <a:extLst>
              <a:ext uri="{FF2B5EF4-FFF2-40B4-BE49-F238E27FC236}">
                <a16:creationId xmlns:a16="http://schemas.microsoft.com/office/drawing/2014/main" id="{929EB430-0D86-4FE1-AA49-F0AEC48C3782}"/>
              </a:ext>
            </a:extLst>
          </p:cNvPr>
          <p:cNvSpPr>
            <a:spLocks noGrp="1"/>
          </p:cNvSpPr>
          <p:nvPr>
            <p:ph type="sldNum" sz="quarter" idx="12"/>
          </p:nvPr>
        </p:nvSpPr>
        <p:spPr/>
        <p:txBody>
          <a:bodyPr/>
          <a:lstStyle/>
          <a:p>
            <a:fld id="{D05C0BAD-5425-4D77-9BDC-D220C2E84692}" type="slidenum">
              <a:rPr lang="de-DE" smtClean="0"/>
              <a:pPr/>
              <a:t>8</a:t>
            </a:fld>
            <a:endParaRPr lang="de-DE" dirty="0"/>
          </a:p>
        </p:txBody>
      </p:sp>
      <p:sp>
        <p:nvSpPr>
          <p:cNvPr id="2" name="Textfeld 1">
            <a:extLst>
              <a:ext uri="{FF2B5EF4-FFF2-40B4-BE49-F238E27FC236}">
                <a16:creationId xmlns:a16="http://schemas.microsoft.com/office/drawing/2014/main" id="{E184C872-3429-4BF9-AB26-EFF898A34D5C}"/>
              </a:ext>
            </a:extLst>
          </p:cNvPr>
          <p:cNvSpPr txBox="1"/>
          <p:nvPr/>
        </p:nvSpPr>
        <p:spPr>
          <a:xfrm>
            <a:off x="693184" y="1400704"/>
            <a:ext cx="7228408" cy="3693319"/>
          </a:xfrm>
          <a:prstGeom prst="rect">
            <a:avLst/>
          </a:prstGeom>
          <a:noFill/>
        </p:spPr>
        <p:txBody>
          <a:bodyPr wrap="square" rtlCol="0">
            <a:spAutoFit/>
          </a:bodyPr>
          <a:lstStyle/>
          <a:p>
            <a:r>
              <a:rPr lang="de-DE" b="1" dirty="0"/>
              <a:t>Komplexe Website</a:t>
            </a:r>
          </a:p>
          <a:p>
            <a:endParaRPr lang="de-DE" b="1"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sp>
        <p:nvSpPr>
          <p:cNvPr id="7" name="Textfeld 6">
            <a:extLst>
              <a:ext uri="{FF2B5EF4-FFF2-40B4-BE49-F238E27FC236}">
                <a16:creationId xmlns:a16="http://schemas.microsoft.com/office/drawing/2014/main" id="{2331DDB6-F7F3-47CB-B73F-FE63770D6633}"/>
              </a:ext>
            </a:extLst>
          </p:cNvPr>
          <p:cNvSpPr txBox="1"/>
          <p:nvPr/>
        </p:nvSpPr>
        <p:spPr>
          <a:xfrm>
            <a:off x="7221003" y="1400704"/>
            <a:ext cx="4822804" cy="4524315"/>
          </a:xfrm>
          <a:prstGeom prst="rect">
            <a:avLst/>
          </a:prstGeom>
          <a:noFill/>
        </p:spPr>
        <p:txBody>
          <a:bodyPr wrap="square" rtlCol="0">
            <a:spAutoFit/>
          </a:bodyPr>
          <a:lstStyle/>
          <a:p>
            <a:r>
              <a:rPr lang="de-DE" dirty="0"/>
              <a:t>Die komplexe Website ist in der Regel größer, ausgefeilter gestaltet und bietet Besuchern technisch fortgeschrittenere Funktionen, die oft eine Datenbank erfordern, wie z. B.:</a:t>
            </a:r>
          </a:p>
          <a:p>
            <a:endParaRPr lang="de-DE" dirty="0"/>
          </a:p>
          <a:p>
            <a:pPr marL="285750" indent="-285750">
              <a:buFont typeface="Arial" panose="020B0604020202020204" pitchFamily="34" charset="0"/>
              <a:buChar char="•"/>
            </a:pPr>
            <a:r>
              <a:rPr lang="de-DE" dirty="0"/>
              <a:t>Ein Kommentarsystem</a:t>
            </a:r>
          </a:p>
          <a:p>
            <a:pPr marL="285750" indent="-285750">
              <a:buFont typeface="Arial" panose="020B0604020202020204" pitchFamily="34" charset="0"/>
              <a:buChar char="•"/>
            </a:pPr>
            <a:r>
              <a:rPr lang="de-DE" dirty="0"/>
              <a:t>Forum</a:t>
            </a:r>
          </a:p>
          <a:p>
            <a:pPr marL="285750" indent="-285750">
              <a:buFont typeface="Arial" panose="020B0604020202020204" pitchFamily="34" charset="0"/>
              <a:buChar char="•"/>
            </a:pPr>
            <a:r>
              <a:rPr lang="de-DE" dirty="0"/>
              <a:t>Ein Kleinanzeigen- oder Jobportal</a:t>
            </a:r>
          </a:p>
          <a:p>
            <a:pPr marL="285750" indent="-285750">
              <a:buFont typeface="Arial" panose="020B0604020202020204" pitchFamily="34" charset="0"/>
              <a:buChar char="•"/>
            </a:pPr>
            <a:r>
              <a:rPr lang="de-DE" dirty="0"/>
              <a:t>Ein Mitglieder- oder Kundenbereich</a:t>
            </a:r>
          </a:p>
          <a:p>
            <a:pPr marL="285750" indent="-285750">
              <a:buFont typeface="Arial" panose="020B0604020202020204" pitchFamily="34" charset="0"/>
              <a:buChar char="•"/>
            </a:pPr>
            <a:r>
              <a:rPr lang="de-DE" dirty="0"/>
              <a:t>Ein Online-Shop mit Bezahlfunktion</a:t>
            </a:r>
          </a:p>
          <a:p>
            <a:endParaRPr lang="de-DE" dirty="0"/>
          </a:p>
          <a:p>
            <a:r>
              <a:rPr lang="de-DE" dirty="0"/>
              <a:t>Eine solche Website eignet sich vor allem für dich, wenn online Kunden gewonnen oder mit der Website selbst Geld verdient werden soll. Geeignet für z. B. Agenturinhaber, Freelancer, Coach oder Berater.</a:t>
            </a:r>
          </a:p>
        </p:txBody>
      </p:sp>
      <p:pic>
        <p:nvPicPr>
          <p:cNvPr id="5" name="Grafik 4">
            <a:extLst>
              <a:ext uri="{FF2B5EF4-FFF2-40B4-BE49-F238E27FC236}">
                <a16:creationId xmlns:a16="http://schemas.microsoft.com/office/drawing/2014/main" id="{3925A940-0C88-4B5D-BF67-65FAC401684F}"/>
              </a:ext>
            </a:extLst>
          </p:cNvPr>
          <p:cNvPicPr>
            <a:picLocks noChangeAspect="1"/>
          </p:cNvPicPr>
          <p:nvPr/>
        </p:nvPicPr>
        <p:blipFill>
          <a:blip r:embed="rId3"/>
          <a:stretch>
            <a:fillRect/>
          </a:stretch>
        </p:blipFill>
        <p:spPr>
          <a:xfrm>
            <a:off x="664935" y="2232057"/>
            <a:ext cx="6042499" cy="3158197"/>
          </a:xfrm>
          <a:prstGeom prst="rect">
            <a:avLst/>
          </a:prstGeom>
        </p:spPr>
      </p:pic>
    </p:spTree>
    <p:extLst>
      <p:ext uri="{BB962C8B-B14F-4D97-AF65-F5344CB8AC3E}">
        <p14:creationId xmlns:p14="http://schemas.microsoft.com/office/powerpoint/2010/main" val="821725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7B92890-B008-4500-B2BD-666D2252B61B}"/>
              </a:ext>
            </a:extLst>
          </p:cNvPr>
          <p:cNvSpPr>
            <a:spLocks noGrp="1"/>
          </p:cNvSpPr>
          <p:nvPr>
            <p:ph type="dt" sz="half" idx="10"/>
          </p:nvPr>
        </p:nvSpPr>
        <p:spPr/>
        <p:txBody>
          <a:bodyPr/>
          <a:lstStyle/>
          <a:p>
            <a:r>
              <a:rPr lang="de-DE" dirty="0"/>
              <a:t>10. </a:t>
            </a:r>
            <a:r>
              <a:rPr lang="de-DE" dirty="0" err="1"/>
              <a:t>Mörz</a:t>
            </a:r>
            <a:r>
              <a:rPr lang="de-DE" dirty="0"/>
              <a:t> 2022 </a:t>
            </a:r>
          </a:p>
        </p:txBody>
      </p:sp>
      <p:sp>
        <p:nvSpPr>
          <p:cNvPr id="6" name="Titel 5">
            <a:extLst>
              <a:ext uri="{FF2B5EF4-FFF2-40B4-BE49-F238E27FC236}">
                <a16:creationId xmlns:a16="http://schemas.microsoft.com/office/drawing/2014/main" id="{BDD6CD8E-AF05-474D-B054-8942FC2EE5FE}"/>
              </a:ext>
            </a:extLst>
          </p:cNvPr>
          <p:cNvSpPr>
            <a:spLocks noGrp="1"/>
          </p:cNvSpPr>
          <p:nvPr>
            <p:ph type="title"/>
          </p:nvPr>
        </p:nvSpPr>
        <p:spPr>
          <a:xfrm>
            <a:off x="772187" y="279786"/>
            <a:ext cx="10440296" cy="508347"/>
          </a:xfrm>
        </p:spPr>
        <p:txBody>
          <a:bodyPr>
            <a:noAutofit/>
          </a:bodyPr>
          <a:lstStyle/>
          <a:p>
            <a:r>
              <a:rPr lang="de-DE" sz="2400" dirty="0"/>
              <a:t>Welche Webseiten möchte ich erstellen und welche Möglichkeiten gibt es?</a:t>
            </a:r>
          </a:p>
        </p:txBody>
      </p:sp>
      <p:sp>
        <p:nvSpPr>
          <p:cNvPr id="19" name="Fußzeilenplatzhalter 18">
            <a:extLst>
              <a:ext uri="{FF2B5EF4-FFF2-40B4-BE49-F238E27FC236}">
                <a16:creationId xmlns:a16="http://schemas.microsoft.com/office/drawing/2014/main" id="{15004F04-3984-4E62-A058-0772209C94B5}"/>
              </a:ext>
            </a:extLst>
          </p:cNvPr>
          <p:cNvSpPr>
            <a:spLocks noGrp="1"/>
          </p:cNvSpPr>
          <p:nvPr>
            <p:ph type="ftr" sz="quarter" idx="11"/>
          </p:nvPr>
        </p:nvSpPr>
        <p:spPr/>
        <p:txBody>
          <a:bodyPr/>
          <a:lstStyle/>
          <a:p>
            <a:r>
              <a:rPr lang="de-DE" dirty="0"/>
              <a:t>Thomas krummer</a:t>
            </a:r>
          </a:p>
        </p:txBody>
      </p:sp>
      <p:sp>
        <p:nvSpPr>
          <p:cNvPr id="20" name="Foliennummernplatzhalter 19">
            <a:extLst>
              <a:ext uri="{FF2B5EF4-FFF2-40B4-BE49-F238E27FC236}">
                <a16:creationId xmlns:a16="http://schemas.microsoft.com/office/drawing/2014/main" id="{929EB430-0D86-4FE1-AA49-F0AEC48C3782}"/>
              </a:ext>
            </a:extLst>
          </p:cNvPr>
          <p:cNvSpPr>
            <a:spLocks noGrp="1"/>
          </p:cNvSpPr>
          <p:nvPr>
            <p:ph type="sldNum" sz="quarter" idx="12"/>
          </p:nvPr>
        </p:nvSpPr>
        <p:spPr/>
        <p:txBody>
          <a:bodyPr/>
          <a:lstStyle/>
          <a:p>
            <a:fld id="{D05C0BAD-5425-4D77-9BDC-D220C2E84692}" type="slidenum">
              <a:rPr lang="de-DE" smtClean="0"/>
              <a:pPr/>
              <a:t>9</a:t>
            </a:fld>
            <a:endParaRPr lang="de-DE" dirty="0"/>
          </a:p>
        </p:txBody>
      </p:sp>
      <p:sp>
        <p:nvSpPr>
          <p:cNvPr id="2" name="Textfeld 1">
            <a:extLst>
              <a:ext uri="{FF2B5EF4-FFF2-40B4-BE49-F238E27FC236}">
                <a16:creationId xmlns:a16="http://schemas.microsoft.com/office/drawing/2014/main" id="{E184C872-3429-4BF9-AB26-EFF898A34D5C}"/>
              </a:ext>
            </a:extLst>
          </p:cNvPr>
          <p:cNvSpPr txBox="1"/>
          <p:nvPr/>
        </p:nvSpPr>
        <p:spPr>
          <a:xfrm>
            <a:off x="693184" y="1400704"/>
            <a:ext cx="7228408" cy="369332"/>
          </a:xfrm>
          <a:prstGeom prst="rect">
            <a:avLst/>
          </a:prstGeom>
          <a:noFill/>
        </p:spPr>
        <p:txBody>
          <a:bodyPr wrap="square" rtlCol="0">
            <a:spAutoFit/>
          </a:bodyPr>
          <a:lstStyle/>
          <a:p>
            <a:r>
              <a:rPr lang="de-DE" b="1" dirty="0"/>
              <a:t>Blog</a:t>
            </a:r>
            <a:endParaRPr lang="de-DE" dirty="0"/>
          </a:p>
        </p:txBody>
      </p:sp>
      <p:sp>
        <p:nvSpPr>
          <p:cNvPr id="7" name="Textfeld 6">
            <a:extLst>
              <a:ext uri="{FF2B5EF4-FFF2-40B4-BE49-F238E27FC236}">
                <a16:creationId xmlns:a16="http://schemas.microsoft.com/office/drawing/2014/main" id="{2331DDB6-F7F3-47CB-B73F-FE63770D6633}"/>
              </a:ext>
            </a:extLst>
          </p:cNvPr>
          <p:cNvSpPr txBox="1"/>
          <p:nvPr/>
        </p:nvSpPr>
        <p:spPr>
          <a:xfrm>
            <a:off x="7009247" y="1696935"/>
            <a:ext cx="4822804" cy="3693319"/>
          </a:xfrm>
          <a:prstGeom prst="rect">
            <a:avLst/>
          </a:prstGeom>
          <a:noFill/>
        </p:spPr>
        <p:txBody>
          <a:bodyPr wrap="square" rtlCol="0">
            <a:spAutoFit/>
          </a:bodyPr>
          <a:lstStyle/>
          <a:p>
            <a:r>
              <a:rPr lang="de-DE" dirty="0"/>
              <a:t>Früher dienten Blogs (auch Weblogs genannt) ausschließlich als Online-Tagebücher. Mittlerweile sind viele Blogs auch komplexere Websites.</a:t>
            </a:r>
          </a:p>
          <a:p>
            <a:endParaRPr lang="de-DE" dirty="0"/>
          </a:p>
          <a:p>
            <a:r>
              <a:rPr lang="de-DE" dirty="0"/>
              <a:t>Blogs können mächtige Marketinginstrumente sein, die helfen, auf Produkte oder Dienstleistungen aufmerksam zu machen.</a:t>
            </a:r>
          </a:p>
          <a:p>
            <a:endParaRPr lang="de-DE" dirty="0"/>
          </a:p>
          <a:p>
            <a:r>
              <a:rPr lang="de-DE" b="1" dirty="0"/>
              <a:t>Stichwort: Content-Marketing!</a:t>
            </a:r>
          </a:p>
          <a:p>
            <a:endParaRPr lang="de-DE" dirty="0"/>
          </a:p>
          <a:p>
            <a:r>
              <a:rPr lang="de-DE" dirty="0"/>
              <a:t>Die Besonderheit eines Blogs ist, dass Beiträge meist in chronologischer Reihenfolge auf der Homepage angezeigt werden.</a:t>
            </a:r>
          </a:p>
        </p:txBody>
      </p:sp>
      <p:sp>
        <p:nvSpPr>
          <p:cNvPr id="10" name="Textfeld 9">
            <a:extLst>
              <a:ext uri="{FF2B5EF4-FFF2-40B4-BE49-F238E27FC236}">
                <a16:creationId xmlns:a16="http://schemas.microsoft.com/office/drawing/2014/main" id="{33C5621F-D8E4-44A4-9AE0-DD48FCC91778}"/>
              </a:ext>
            </a:extLst>
          </p:cNvPr>
          <p:cNvSpPr txBox="1"/>
          <p:nvPr/>
        </p:nvSpPr>
        <p:spPr>
          <a:xfrm>
            <a:off x="802414" y="5272630"/>
            <a:ext cx="6097604" cy="369332"/>
          </a:xfrm>
          <a:prstGeom prst="rect">
            <a:avLst/>
          </a:prstGeom>
          <a:noFill/>
        </p:spPr>
        <p:txBody>
          <a:bodyPr wrap="square">
            <a:spAutoFit/>
          </a:bodyPr>
          <a:lstStyle/>
          <a:p>
            <a:r>
              <a:rPr lang="de-DE" dirty="0"/>
              <a:t>Beispiel: https://www.langweiledich.net/</a:t>
            </a:r>
          </a:p>
        </p:txBody>
      </p:sp>
      <p:pic>
        <p:nvPicPr>
          <p:cNvPr id="9" name="Grafik 8">
            <a:extLst>
              <a:ext uri="{FF2B5EF4-FFF2-40B4-BE49-F238E27FC236}">
                <a16:creationId xmlns:a16="http://schemas.microsoft.com/office/drawing/2014/main" id="{4BF4EAD3-9A41-4D86-81E9-9634726CA88E}"/>
              </a:ext>
            </a:extLst>
          </p:cNvPr>
          <p:cNvPicPr>
            <a:picLocks noChangeAspect="1"/>
          </p:cNvPicPr>
          <p:nvPr/>
        </p:nvPicPr>
        <p:blipFill>
          <a:blip r:embed="rId3"/>
          <a:stretch>
            <a:fillRect/>
          </a:stretch>
        </p:blipFill>
        <p:spPr>
          <a:xfrm>
            <a:off x="1711827" y="2024704"/>
            <a:ext cx="4278778" cy="2951695"/>
          </a:xfrm>
          <a:prstGeom prst="rect">
            <a:avLst/>
          </a:prstGeom>
        </p:spPr>
      </p:pic>
    </p:spTree>
    <p:extLst>
      <p:ext uri="{BB962C8B-B14F-4D97-AF65-F5344CB8AC3E}">
        <p14:creationId xmlns:p14="http://schemas.microsoft.com/office/powerpoint/2010/main" val="2231284069"/>
      </p:ext>
    </p:extLst>
  </p:cSld>
  <p:clrMapOvr>
    <a:masterClrMapping/>
  </p:clrMapOvr>
</p:sld>
</file>

<file path=ppt/theme/theme1.xml><?xml version="1.0" encoding="utf-8"?>
<a:theme xmlns:a="http://schemas.openxmlformats.org/drawingml/2006/main" name="Rückblick">
  <a:themeElements>
    <a:clrScheme name="Graustuf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8700</Words>
  <Application>Microsoft Office PowerPoint</Application>
  <PresentationFormat>Breitbild</PresentationFormat>
  <Paragraphs>600</Paragraphs>
  <Slides>23</Slides>
  <Notes>23</Notes>
  <HiddenSlides>0</HiddenSlides>
  <MMClips>0</MMClips>
  <ScaleCrop>false</ScaleCrop>
  <HeadingPairs>
    <vt:vector size="8" baseType="variant">
      <vt:variant>
        <vt:lpstr>Verwendete Schriftarten</vt:lpstr>
      </vt:variant>
      <vt:variant>
        <vt:i4>3</vt:i4>
      </vt:variant>
      <vt:variant>
        <vt:lpstr>Design</vt:lpstr>
      </vt:variant>
      <vt:variant>
        <vt:i4>1</vt:i4>
      </vt:variant>
      <vt:variant>
        <vt:lpstr>Eingebettete OLE-Server</vt:lpstr>
      </vt:variant>
      <vt:variant>
        <vt:i4>1</vt:i4>
      </vt:variant>
      <vt:variant>
        <vt:lpstr>Folientitel</vt:lpstr>
      </vt:variant>
      <vt:variant>
        <vt:i4>23</vt:i4>
      </vt:variant>
    </vt:vector>
  </HeadingPairs>
  <TitlesOfParts>
    <vt:vector size="28" baseType="lpstr">
      <vt:lpstr>Arial</vt:lpstr>
      <vt:lpstr>Calibri</vt:lpstr>
      <vt:lpstr>Calibri Light</vt:lpstr>
      <vt:lpstr>Rückblick</vt:lpstr>
      <vt:lpstr>Objekt-Manager-Shellobjekt</vt:lpstr>
      <vt:lpstr>Kurzvorstellung THOMAS KRUMMER</vt:lpstr>
      <vt:lpstr>Vorstellung / Erwartungshaltung</vt:lpstr>
      <vt:lpstr>Webseiten Erstellung </vt:lpstr>
      <vt:lpstr>Inhalte</vt:lpstr>
      <vt:lpstr>Welche Infrastruktur ist notwendig?</vt:lpstr>
      <vt:lpstr>Welche Webseiten möchte ich erstellen und welche Möglichkeiten gibt es?</vt:lpstr>
      <vt:lpstr>Welche Webseiten möchte ich erstellen und welche Möglichkeiten gibt es?</vt:lpstr>
      <vt:lpstr>Welche Webseiten möchte ich erstellen und welche Möglichkeiten gibt es?</vt:lpstr>
      <vt:lpstr>Welche Webseiten möchte ich erstellen und welche Möglichkeiten gibt es?</vt:lpstr>
      <vt:lpstr>Welche Webseiten möchte ich erstellen und welche Möglichkeiten gibt es?</vt:lpstr>
      <vt:lpstr>Welche Webseiten möchte ich erstellen und welche Möglichkeiten gibt es?</vt:lpstr>
      <vt:lpstr>Die Domain</vt:lpstr>
      <vt:lpstr>Die Webseiten Planung</vt:lpstr>
      <vt:lpstr>Die minimale Struktur einer Webseite</vt:lpstr>
      <vt:lpstr>Der minimale Aufbau einer Webseite</vt:lpstr>
      <vt:lpstr>Die HTML Programmierung einer Webseite</vt:lpstr>
      <vt:lpstr>Notwendige HTML Tags</vt:lpstr>
      <vt:lpstr>Grundstruktur einer HTML Seite</vt:lpstr>
      <vt:lpstr>Die HTML Programmierung einer Webseite</vt:lpstr>
      <vt:lpstr>Die dazugehörige CSS Datei</vt:lpstr>
      <vt:lpstr>Eine Webseite mit WORDPRESS gestalten</vt:lpstr>
      <vt:lpstr>Eine Webseite mit WORDPRESS gestalten</vt:lpstr>
      <vt:lpstr>Abschluss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 Einfluss des digitalen Trends Influencer auf Publikumszeitschriften</dc:title>
  <dc:creator>Mandy</dc:creator>
  <cp:lastModifiedBy>Thomas</cp:lastModifiedBy>
  <cp:revision>134</cp:revision>
  <dcterms:created xsi:type="dcterms:W3CDTF">2018-11-15T09:29:30Z</dcterms:created>
  <dcterms:modified xsi:type="dcterms:W3CDTF">2022-03-06T11:16:35Z</dcterms:modified>
</cp:coreProperties>
</file>